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74" r:id="rId11"/>
    <p:sldId id="285" r:id="rId12"/>
    <p:sldId id="272" r:id="rId13"/>
    <p:sldId id="287" r:id="rId14"/>
    <p:sldId id="276" r:id="rId15"/>
    <p:sldId id="273" r:id="rId16"/>
    <p:sldId id="305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 showGuides="1">
      <p:cViewPr varScale="1">
        <p:scale>
          <a:sx n="120" d="100"/>
          <a:sy n="120" d="100"/>
        </p:scale>
        <p:origin x="12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6ADDB-BB8E-4756-AB65-4A80F811FCE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E6B1ADF-FEAC-4859-9ED0-5718E1B94C0A}">
      <dgm:prSet phldrT="[文字]" custT="1"/>
      <dgm:spPr>
        <a:solidFill>
          <a:srgbClr val="FFFFFF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l">
            <a:spcAft>
              <a:spcPts val="600"/>
            </a:spcAft>
          </a:pPr>
          <a:endParaRPr lang="en-US" altLang="zh-TW" sz="3000" dirty="0" smtClean="0"/>
        </a:p>
      </dgm:t>
    </dgm:pt>
    <dgm:pt modelId="{24D72582-FACE-4FCE-B23A-5D8FE2325C71}" type="parTrans" cxnId="{0872F162-BB15-4B3B-8A32-C5B34FA973C2}">
      <dgm:prSet/>
      <dgm:spPr/>
      <dgm:t>
        <a:bodyPr/>
        <a:lstStyle/>
        <a:p>
          <a:endParaRPr lang="zh-TW" altLang="en-US"/>
        </a:p>
      </dgm:t>
    </dgm:pt>
    <dgm:pt modelId="{8127B830-49AA-471A-AC7E-EE4DE46E60FB}" type="sibTrans" cxnId="{0872F162-BB15-4B3B-8A32-C5B34FA973C2}">
      <dgm:prSet/>
      <dgm:spPr/>
      <dgm:t>
        <a:bodyPr/>
        <a:lstStyle/>
        <a:p>
          <a:endParaRPr lang="zh-TW" altLang="en-US"/>
        </a:p>
      </dgm:t>
    </dgm:pt>
    <dgm:pt modelId="{02D1456D-0288-4D45-8F02-84449739BB5A}">
      <dgm:prSet phldrT="[文字]" custT="1"/>
      <dgm:spPr>
        <a:noFill/>
        <a:ln>
          <a:solidFill>
            <a:srgbClr val="0070C0"/>
          </a:solidFill>
        </a:ln>
      </dgm:spPr>
      <dgm:t>
        <a:bodyPr/>
        <a:lstStyle/>
        <a:p>
          <a:pPr algn="l">
            <a:spcAft>
              <a:spcPts val="600"/>
            </a:spcAft>
          </a:pPr>
          <a:endParaRPr lang="en-US" altLang="zh-TW" sz="2900" b="1" dirty="0" smtClean="0"/>
        </a:p>
      </dgm:t>
    </dgm:pt>
    <dgm:pt modelId="{23EF4552-38D5-4C84-94B6-AA77C470324D}" type="parTrans" cxnId="{87453106-4E41-4608-88B6-3BAAA97F39A8}">
      <dgm:prSet/>
      <dgm:spPr/>
      <dgm:t>
        <a:bodyPr/>
        <a:lstStyle/>
        <a:p>
          <a:endParaRPr lang="zh-TW" altLang="en-US"/>
        </a:p>
      </dgm:t>
    </dgm:pt>
    <dgm:pt modelId="{1D4B3CED-3C1C-46C3-B970-A23E7D39339C}" type="sibTrans" cxnId="{87453106-4E41-4608-88B6-3BAAA97F39A8}">
      <dgm:prSet/>
      <dgm:spPr/>
      <dgm:t>
        <a:bodyPr/>
        <a:lstStyle/>
        <a:p>
          <a:endParaRPr lang="zh-TW" altLang="en-US"/>
        </a:p>
      </dgm:t>
    </dgm:pt>
    <dgm:pt modelId="{A1817CFD-E987-4581-8DBD-A37B40912745}">
      <dgm:prSet custT="1"/>
      <dgm:spPr>
        <a:noFill/>
        <a:ln>
          <a:solidFill>
            <a:srgbClr val="000090"/>
          </a:solidFill>
        </a:ln>
      </dgm:spPr>
      <dgm:t>
        <a:bodyPr/>
        <a:lstStyle/>
        <a:p>
          <a:pPr algn="l">
            <a:spcAft>
              <a:spcPts val="600"/>
            </a:spcAft>
          </a:pPr>
          <a:endParaRPr lang="en-US" altLang="zh-TW" sz="3000" b="1" dirty="0" smtClean="0"/>
        </a:p>
      </dgm:t>
    </dgm:pt>
    <dgm:pt modelId="{8604CCA3-247C-4B34-B3B1-A95CB9ADFCDB}" type="parTrans" cxnId="{9C9F04FD-0702-4AC1-85E4-923F58D68958}">
      <dgm:prSet/>
      <dgm:spPr/>
      <dgm:t>
        <a:bodyPr/>
        <a:lstStyle/>
        <a:p>
          <a:endParaRPr lang="zh-TW" altLang="en-US"/>
        </a:p>
      </dgm:t>
    </dgm:pt>
    <dgm:pt modelId="{2BCB7392-FB8C-4561-9375-D946567FB441}" type="sibTrans" cxnId="{9C9F04FD-0702-4AC1-85E4-923F58D68958}">
      <dgm:prSet/>
      <dgm:spPr/>
      <dgm:t>
        <a:bodyPr/>
        <a:lstStyle/>
        <a:p>
          <a:endParaRPr lang="zh-TW" altLang="en-US"/>
        </a:p>
      </dgm:t>
    </dgm:pt>
    <dgm:pt modelId="{945E69F0-D0CB-4D1B-9453-A191ACB9EAD2}" type="pres">
      <dgm:prSet presAssocID="{EAE6ADDB-BB8E-4756-AB65-4A80F811FCEE}" presName="CompostProcess" presStyleCnt="0">
        <dgm:presLayoutVars>
          <dgm:dir/>
          <dgm:resizeHandles val="exact"/>
        </dgm:presLayoutVars>
      </dgm:prSet>
      <dgm:spPr/>
    </dgm:pt>
    <dgm:pt modelId="{93B5D65A-96F2-41B0-9EAF-3AC0510E835A}" type="pres">
      <dgm:prSet presAssocID="{EAE6ADDB-BB8E-4756-AB65-4A80F811FCEE}" presName="arrow" presStyleLbl="bgShp" presStyleIdx="0" presStyleCnt="1" custScaleX="100472"/>
      <dgm:spPr>
        <a:noFill/>
      </dgm:spPr>
    </dgm:pt>
    <dgm:pt modelId="{73B6975F-88E0-463B-8D58-B2963F6ABAB3}" type="pres">
      <dgm:prSet presAssocID="{EAE6ADDB-BB8E-4756-AB65-4A80F811FCEE}" presName="linearProcess" presStyleCnt="0"/>
      <dgm:spPr/>
    </dgm:pt>
    <dgm:pt modelId="{B8167932-10B3-44CC-A5D2-9C3BFE24B9E8}" type="pres">
      <dgm:prSet presAssocID="{9E6B1ADF-FEAC-4859-9ED0-5718E1B94C0A}" presName="textNode" presStyleLbl="node1" presStyleIdx="0" presStyleCnt="3" custScaleX="119226" custScaleY="2399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8F5901-98D3-4A9B-8C96-A72A2CF7E997}" type="pres">
      <dgm:prSet presAssocID="{8127B830-49AA-471A-AC7E-EE4DE46E60FB}" presName="sibTrans" presStyleCnt="0"/>
      <dgm:spPr/>
    </dgm:pt>
    <dgm:pt modelId="{E3258C91-1BBF-49B9-BB44-1937A61510DA}" type="pres">
      <dgm:prSet presAssocID="{02D1456D-0288-4D45-8F02-84449739BB5A}" presName="textNode" presStyleLbl="node1" presStyleIdx="1" presStyleCnt="3" custScaleX="119388" custScaleY="2427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07FCA7-C3E2-4A2D-9194-E148529E3CD6}" type="pres">
      <dgm:prSet presAssocID="{1D4B3CED-3C1C-46C3-B970-A23E7D39339C}" presName="sibTrans" presStyleCnt="0"/>
      <dgm:spPr/>
    </dgm:pt>
    <dgm:pt modelId="{7F423EA3-7FD6-4902-9CAF-BD22426D202C}" type="pres">
      <dgm:prSet presAssocID="{A1817CFD-E987-4581-8DBD-A37B40912745}" presName="textNode" presStyleLbl="node1" presStyleIdx="2" presStyleCnt="3" custScaleX="119740" custScaleY="2417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4268A8-B691-1049-98FC-8CF6C05F5337}" type="presOf" srcId="{A1817CFD-E987-4581-8DBD-A37B40912745}" destId="{7F423EA3-7FD6-4902-9CAF-BD22426D202C}" srcOrd="0" destOrd="0" presId="urn:microsoft.com/office/officeart/2005/8/layout/hProcess9"/>
    <dgm:cxn modelId="{87453106-4E41-4608-88B6-3BAAA97F39A8}" srcId="{EAE6ADDB-BB8E-4756-AB65-4A80F811FCEE}" destId="{02D1456D-0288-4D45-8F02-84449739BB5A}" srcOrd="1" destOrd="0" parTransId="{23EF4552-38D5-4C84-94B6-AA77C470324D}" sibTransId="{1D4B3CED-3C1C-46C3-B970-A23E7D39339C}"/>
    <dgm:cxn modelId="{4366D94E-0E09-E242-8299-E1381AC9ABAF}" type="presOf" srcId="{02D1456D-0288-4D45-8F02-84449739BB5A}" destId="{E3258C91-1BBF-49B9-BB44-1937A61510DA}" srcOrd="0" destOrd="0" presId="urn:microsoft.com/office/officeart/2005/8/layout/hProcess9"/>
    <dgm:cxn modelId="{E51DD2E2-75D4-3A4D-9821-807BEF9A1F85}" type="presOf" srcId="{9E6B1ADF-FEAC-4859-9ED0-5718E1B94C0A}" destId="{B8167932-10B3-44CC-A5D2-9C3BFE24B9E8}" srcOrd="0" destOrd="0" presId="urn:microsoft.com/office/officeart/2005/8/layout/hProcess9"/>
    <dgm:cxn modelId="{0872F162-BB15-4B3B-8A32-C5B34FA973C2}" srcId="{EAE6ADDB-BB8E-4756-AB65-4A80F811FCEE}" destId="{9E6B1ADF-FEAC-4859-9ED0-5718E1B94C0A}" srcOrd="0" destOrd="0" parTransId="{24D72582-FACE-4FCE-B23A-5D8FE2325C71}" sibTransId="{8127B830-49AA-471A-AC7E-EE4DE46E60FB}"/>
    <dgm:cxn modelId="{9C9F04FD-0702-4AC1-85E4-923F58D68958}" srcId="{EAE6ADDB-BB8E-4756-AB65-4A80F811FCEE}" destId="{A1817CFD-E987-4581-8DBD-A37B40912745}" srcOrd="2" destOrd="0" parTransId="{8604CCA3-247C-4B34-B3B1-A95CB9ADFCDB}" sibTransId="{2BCB7392-FB8C-4561-9375-D946567FB441}"/>
    <dgm:cxn modelId="{2C988C15-5C16-9F4C-BDF4-728293068E02}" type="presOf" srcId="{EAE6ADDB-BB8E-4756-AB65-4A80F811FCEE}" destId="{945E69F0-D0CB-4D1B-9453-A191ACB9EAD2}" srcOrd="0" destOrd="0" presId="urn:microsoft.com/office/officeart/2005/8/layout/hProcess9"/>
    <dgm:cxn modelId="{2941D266-1F8C-294F-9A0D-5FB1CE00AE3E}" type="presParOf" srcId="{945E69F0-D0CB-4D1B-9453-A191ACB9EAD2}" destId="{93B5D65A-96F2-41B0-9EAF-3AC0510E835A}" srcOrd="0" destOrd="0" presId="urn:microsoft.com/office/officeart/2005/8/layout/hProcess9"/>
    <dgm:cxn modelId="{BA74169B-0A00-E540-A1A5-9998178D582E}" type="presParOf" srcId="{945E69F0-D0CB-4D1B-9453-A191ACB9EAD2}" destId="{73B6975F-88E0-463B-8D58-B2963F6ABAB3}" srcOrd="1" destOrd="0" presId="urn:microsoft.com/office/officeart/2005/8/layout/hProcess9"/>
    <dgm:cxn modelId="{FE9070AD-F50C-504E-93CE-699F647D639A}" type="presParOf" srcId="{73B6975F-88E0-463B-8D58-B2963F6ABAB3}" destId="{B8167932-10B3-44CC-A5D2-9C3BFE24B9E8}" srcOrd="0" destOrd="0" presId="urn:microsoft.com/office/officeart/2005/8/layout/hProcess9"/>
    <dgm:cxn modelId="{F7A061A4-0AB5-F942-883F-92FA074DEAEE}" type="presParOf" srcId="{73B6975F-88E0-463B-8D58-B2963F6ABAB3}" destId="{868F5901-98D3-4A9B-8C96-A72A2CF7E997}" srcOrd="1" destOrd="0" presId="urn:microsoft.com/office/officeart/2005/8/layout/hProcess9"/>
    <dgm:cxn modelId="{3ED7BAFC-30DE-6940-9277-1DED85C46982}" type="presParOf" srcId="{73B6975F-88E0-463B-8D58-B2963F6ABAB3}" destId="{E3258C91-1BBF-49B9-BB44-1937A61510DA}" srcOrd="2" destOrd="0" presId="urn:microsoft.com/office/officeart/2005/8/layout/hProcess9"/>
    <dgm:cxn modelId="{EFA5FAB8-7EE7-CD4E-BBB3-507EFBD64873}" type="presParOf" srcId="{73B6975F-88E0-463B-8D58-B2963F6ABAB3}" destId="{0207FCA7-C3E2-4A2D-9194-E148529E3CD6}" srcOrd="3" destOrd="0" presId="urn:microsoft.com/office/officeart/2005/8/layout/hProcess9"/>
    <dgm:cxn modelId="{B86662A2-EDAC-9A42-97CD-6907C1D27900}" type="presParOf" srcId="{73B6975F-88E0-463B-8D58-B2963F6ABAB3}" destId="{7F423EA3-7FD6-4902-9CAF-BD22426D202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69DA4-45AD-4C71-B933-74485859E7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F312655-47D4-4441-B6D0-21D6140A7579}">
      <dgm:prSet phldrT="[文字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altLang="zh-TW" dirty="0" smtClean="0"/>
            <a:t>10</a:t>
          </a:r>
          <a:endParaRPr lang="zh-TW" altLang="en-US" dirty="0"/>
        </a:p>
      </dgm:t>
    </dgm:pt>
    <dgm:pt modelId="{DB4BD009-037A-4C86-871E-E0E40C3B7AE3}" type="parTrans" cxnId="{076E385F-D127-4087-AE6E-6B31AE3C9772}">
      <dgm:prSet/>
      <dgm:spPr/>
      <dgm:t>
        <a:bodyPr/>
        <a:lstStyle/>
        <a:p>
          <a:endParaRPr lang="zh-TW" altLang="en-US"/>
        </a:p>
      </dgm:t>
    </dgm:pt>
    <dgm:pt modelId="{1D447AA3-7A36-4CD0-AD1F-3E6A4191F2B1}" type="sibTrans" cxnId="{076E385F-D127-4087-AE6E-6B31AE3C9772}">
      <dgm:prSet/>
      <dgm:spPr/>
      <dgm:t>
        <a:bodyPr/>
        <a:lstStyle/>
        <a:p>
          <a:endParaRPr lang="zh-TW" altLang="en-US"/>
        </a:p>
      </dgm:t>
    </dgm:pt>
    <dgm:pt modelId="{1CB78C11-E4C2-4717-870D-5E6F6AE742B2}">
      <dgm:prSet phldrT="[文字]"/>
      <dgm:spPr>
        <a:solidFill>
          <a:srgbClr val="5B9BD5"/>
        </a:solidFill>
      </dgm:spPr>
      <dgm:t>
        <a:bodyPr/>
        <a:lstStyle/>
        <a:p>
          <a:r>
            <a:rPr lang="en-US" altLang="zh-TW" dirty="0" smtClean="0"/>
            <a:t>11</a:t>
          </a:r>
          <a:endParaRPr lang="zh-TW" altLang="en-US" dirty="0"/>
        </a:p>
      </dgm:t>
    </dgm:pt>
    <dgm:pt modelId="{9A1FEC5D-34F4-4FE1-9E08-A22C092AE6A1}" type="parTrans" cxnId="{BF437447-28AB-4DFD-A74B-7CD1C6442021}">
      <dgm:prSet/>
      <dgm:spPr/>
      <dgm:t>
        <a:bodyPr/>
        <a:lstStyle/>
        <a:p>
          <a:endParaRPr lang="zh-TW" altLang="en-US"/>
        </a:p>
      </dgm:t>
    </dgm:pt>
    <dgm:pt modelId="{8598A478-2E98-41D6-BCB6-BB47FE7BD56E}" type="sibTrans" cxnId="{BF437447-28AB-4DFD-A74B-7CD1C6442021}">
      <dgm:prSet/>
      <dgm:spPr/>
      <dgm:t>
        <a:bodyPr/>
        <a:lstStyle/>
        <a:p>
          <a:endParaRPr lang="zh-TW" altLang="en-US"/>
        </a:p>
      </dgm:t>
    </dgm:pt>
    <dgm:pt modelId="{C7320163-4FAF-4BC7-8267-FADDE10D2302}">
      <dgm:prSet/>
      <dgm:spPr>
        <a:solidFill>
          <a:srgbClr val="2A4B86"/>
        </a:solidFill>
      </dgm:spPr>
      <dgm:t>
        <a:bodyPr/>
        <a:lstStyle/>
        <a:p>
          <a:r>
            <a:rPr lang="en-US" altLang="zh-TW" dirty="0" smtClean="0"/>
            <a:t>12</a:t>
          </a:r>
          <a:endParaRPr lang="zh-TW" altLang="en-US" dirty="0"/>
        </a:p>
      </dgm:t>
    </dgm:pt>
    <dgm:pt modelId="{EC4B97D0-FCFB-4FEA-A6C1-F43E8ACC5932}" type="parTrans" cxnId="{F4E5D4F0-E9F5-4D88-A380-5329F1372287}">
      <dgm:prSet/>
      <dgm:spPr/>
      <dgm:t>
        <a:bodyPr/>
        <a:lstStyle/>
        <a:p>
          <a:endParaRPr lang="zh-TW" altLang="en-US"/>
        </a:p>
      </dgm:t>
    </dgm:pt>
    <dgm:pt modelId="{70C4C873-5646-40AD-8C0D-9A1938D1DB89}" type="sibTrans" cxnId="{F4E5D4F0-E9F5-4D88-A380-5329F1372287}">
      <dgm:prSet/>
      <dgm:spPr/>
      <dgm:t>
        <a:bodyPr/>
        <a:lstStyle/>
        <a:p>
          <a:endParaRPr lang="zh-TW" altLang="en-US"/>
        </a:p>
      </dgm:t>
    </dgm:pt>
    <dgm:pt modelId="{E5650140-4EEA-4EDA-8026-6B5946F4347C}" type="pres">
      <dgm:prSet presAssocID="{17D69DA4-45AD-4C71-B933-74485859E722}" presName="Name0" presStyleCnt="0">
        <dgm:presLayoutVars>
          <dgm:dir/>
          <dgm:animLvl val="lvl"/>
          <dgm:resizeHandles val="exact"/>
        </dgm:presLayoutVars>
      </dgm:prSet>
      <dgm:spPr/>
    </dgm:pt>
    <dgm:pt modelId="{F7CCE32E-60F1-41DB-A61C-84048AA8A001}" type="pres">
      <dgm:prSet presAssocID="{4F312655-47D4-4441-B6D0-21D6140A7579}" presName="parTxOnly" presStyleLbl="node1" presStyleIdx="0" presStyleCnt="3" custLinFactNeighborY="3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84D247-F913-4D7D-BAC2-29701AB39539}" type="pres">
      <dgm:prSet presAssocID="{1D447AA3-7A36-4CD0-AD1F-3E6A4191F2B1}" presName="parTxOnlySpace" presStyleCnt="0"/>
      <dgm:spPr/>
    </dgm:pt>
    <dgm:pt modelId="{F14309F1-5935-4AAF-A202-2B30E43CE7E9}" type="pres">
      <dgm:prSet presAssocID="{1CB78C11-E4C2-4717-870D-5E6F6AE742B2}" presName="parTxOnly" presStyleLbl="node1" presStyleIdx="1" presStyleCnt="3" custLinFactNeighborY="18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92D73-9260-43CE-AA8F-8EFB8031EFB6}" type="pres">
      <dgm:prSet presAssocID="{8598A478-2E98-41D6-BCB6-BB47FE7BD56E}" presName="parTxOnlySpace" presStyleCnt="0"/>
      <dgm:spPr/>
    </dgm:pt>
    <dgm:pt modelId="{C6BFCAFC-9C7C-43CD-990F-9EFA3D4EDDDE}" type="pres">
      <dgm:prSet presAssocID="{C7320163-4FAF-4BC7-8267-FADDE10D2302}" presName="parTxOnly" presStyleLbl="node1" presStyleIdx="2" presStyleCnt="3" custLinFactNeighborX="185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6E385F-D127-4087-AE6E-6B31AE3C9772}" srcId="{17D69DA4-45AD-4C71-B933-74485859E722}" destId="{4F312655-47D4-4441-B6D0-21D6140A7579}" srcOrd="0" destOrd="0" parTransId="{DB4BD009-037A-4C86-871E-E0E40C3B7AE3}" sibTransId="{1D447AA3-7A36-4CD0-AD1F-3E6A4191F2B1}"/>
    <dgm:cxn modelId="{7DCD4317-AD19-BD4D-8C0B-7B6DB5D10FBF}" type="presOf" srcId="{1CB78C11-E4C2-4717-870D-5E6F6AE742B2}" destId="{F14309F1-5935-4AAF-A202-2B30E43CE7E9}" srcOrd="0" destOrd="0" presId="urn:microsoft.com/office/officeart/2005/8/layout/chevron1"/>
    <dgm:cxn modelId="{F52AED3D-0855-E440-861D-62D9183090C9}" type="presOf" srcId="{4F312655-47D4-4441-B6D0-21D6140A7579}" destId="{F7CCE32E-60F1-41DB-A61C-84048AA8A001}" srcOrd="0" destOrd="0" presId="urn:microsoft.com/office/officeart/2005/8/layout/chevron1"/>
    <dgm:cxn modelId="{C917C4D2-7794-6141-952A-E489B86D56B9}" type="presOf" srcId="{17D69DA4-45AD-4C71-B933-74485859E722}" destId="{E5650140-4EEA-4EDA-8026-6B5946F4347C}" srcOrd="0" destOrd="0" presId="urn:microsoft.com/office/officeart/2005/8/layout/chevron1"/>
    <dgm:cxn modelId="{4C7C19A0-4098-684F-9062-DBAF8B63772E}" type="presOf" srcId="{C7320163-4FAF-4BC7-8267-FADDE10D2302}" destId="{C6BFCAFC-9C7C-43CD-990F-9EFA3D4EDDDE}" srcOrd="0" destOrd="0" presId="urn:microsoft.com/office/officeart/2005/8/layout/chevron1"/>
    <dgm:cxn modelId="{F4E5D4F0-E9F5-4D88-A380-5329F1372287}" srcId="{17D69DA4-45AD-4C71-B933-74485859E722}" destId="{C7320163-4FAF-4BC7-8267-FADDE10D2302}" srcOrd="2" destOrd="0" parTransId="{EC4B97D0-FCFB-4FEA-A6C1-F43E8ACC5932}" sibTransId="{70C4C873-5646-40AD-8C0D-9A1938D1DB89}"/>
    <dgm:cxn modelId="{BF437447-28AB-4DFD-A74B-7CD1C6442021}" srcId="{17D69DA4-45AD-4C71-B933-74485859E722}" destId="{1CB78C11-E4C2-4717-870D-5E6F6AE742B2}" srcOrd="1" destOrd="0" parTransId="{9A1FEC5D-34F4-4FE1-9E08-A22C092AE6A1}" sibTransId="{8598A478-2E98-41D6-BCB6-BB47FE7BD56E}"/>
    <dgm:cxn modelId="{165A3B1E-5EB9-9A4C-B790-B0E1AB323F6E}" type="presParOf" srcId="{E5650140-4EEA-4EDA-8026-6B5946F4347C}" destId="{F7CCE32E-60F1-41DB-A61C-84048AA8A001}" srcOrd="0" destOrd="0" presId="urn:microsoft.com/office/officeart/2005/8/layout/chevron1"/>
    <dgm:cxn modelId="{558172D7-9465-C64F-BD5D-571552CA87C8}" type="presParOf" srcId="{E5650140-4EEA-4EDA-8026-6B5946F4347C}" destId="{B384D247-F913-4D7D-BAC2-29701AB39539}" srcOrd="1" destOrd="0" presId="urn:microsoft.com/office/officeart/2005/8/layout/chevron1"/>
    <dgm:cxn modelId="{7CBE081E-DDDD-224A-98EC-52FBD6CDEB3C}" type="presParOf" srcId="{E5650140-4EEA-4EDA-8026-6B5946F4347C}" destId="{F14309F1-5935-4AAF-A202-2B30E43CE7E9}" srcOrd="2" destOrd="0" presId="urn:microsoft.com/office/officeart/2005/8/layout/chevron1"/>
    <dgm:cxn modelId="{A9EDE1F3-2A67-9046-9F01-B3103F22ADBF}" type="presParOf" srcId="{E5650140-4EEA-4EDA-8026-6B5946F4347C}" destId="{C9592D73-9260-43CE-AA8F-8EFB8031EFB6}" srcOrd="3" destOrd="0" presId="urn:microsoft.com/office/officeart/2005/8/layout/chevron1"/>
    <dgm:cxn modelId="{B1320D66-5A0A-A442-9EF6-2396036F27B1}" type="presParOf" srcId="{E5650140-4EEA-4EDA-8026-6B5946F4347C}" destId="{C6BFCAFC-9C7C-43CD-990F-9EFA3D4EDDD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5476B8-0729-1743-9379-0622E8B8B44F}" type="doc">
      <dgm:prSet loTypeId="urn:microsoft.com/office/officeart/2005/8/layout/venn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BA4A1E-1DEB-CD44-B356-257D1EDF3CCB}">
      <dgm:prSet phldrT="[文字]" custT="1"/>
      <dgm:spPr>
        <a:solidFill>
          <a:schemeClr val="tx2">
            <a:lumMod val="10000"/>
            <a:lumOff val="90000"/>
            <a:alpha val="94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200" dirty="0" smtClean="0">
              <a:latin typeface="Microsoft JhengHei" pitchFamily="34" charset="-120"/>
              <a:ea typeface="Microsoft JhengHei" pitchFamily="34" charset="-120"/>
              <a:cs typeface="Arial"/>
            </a:rPr>
            <a:t>值得熟悉的知識</a:t>
          </a:r>
          <a:endParaRPr lang="zh-TW" altLang="en-US" sz="2200" dirty="0">
            <a:latin typeface="Microsoft JhengHei" pitchFamily="34" charset="-120"/>
            <a:ea typeface="Microsoft JhengHei" pitchFamily="34" charset="-120"/>
            <a:cs typeface="Arial"/>
          </a:endParaRPr>
        </a:p>
      </dgm:t>
    </dgm:pt>
    <dgm:pt modelId="{1C930099-E037-CF4B-B54D-CB619E29D52D}" type="parTrans" cxnId="{011E4028-307E-DE40-BC56-1CD7FFFEB96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Microsoft JhengHei" pitchFamily="34" charset="-120"/>
            <a:ea typeface="Microsoft JhengHei" pitchFamily="34" charset="-120"/>
          </a:endParaRPr>
        </a:p>
      </dgm:t>
    </dgm:pt>
    <dgm:pt modelId="{242063E0-D6CD-EC45-8B63-94AFF8393E66}" type="sibTrans" cxnId="{011E4028-307E-DE40-BC56-1CD7FFFEB96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Microsoft JhengHei" pitchFamily="34" charset="-120"/>
            <a:ea typeface="Microsoft JhengHei" pitchFamily="34" charset="-120"/>
          </a:endParaRPr>
        </a:p>
      </dgm:t>
    </dgm:pt>
    <dgm:pt modelId="{63562822-E6AF-984E-BB77-A794C8A02CF6}">
      <dgm:prSet phldrT="[文字]" custT="1"/>
      <dgm:spPr>
        <a:solidFill>
          <a:schemeClr val="tx2">
            <a:lumMod val="25000"/>
            <a:lumOff val="75000"/>
            <a:alpha val="94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200" dirty="0" smtClean="0">
              <a:latin typeface="Microsoft JhengHei" pitchFamily="34" charset="-120"/>
              <a:ea typeface="Microsoft JhengHei" pitchFamily="34" charset="-120"/>
              <a:cs typeface="Arial"/>
            </a:rPr>
            <a:t>必備知識與技能</a:t>
          </a:r>
          <a:endParaRPr lang="zh-TW" altLang="en-US" sz="2200" dirty="0">
            <a:latin typeface="Microsoft JhengHei" pitchFamily="34" charset="-120"/>
            <a:ea typeface="Microsoft JhengHei" pitchFamily="34" charset="-120"/>
            <a:cs typeface="Arial"/>
          </a:endParaRPr>
        </a:p>
      </dgm:t>
    </dgm:pt>
    <dgm:pt modelId="{018882BD-5DE0-8C4D-ABDC-E4BB2F8F6E3E}" type="parTrans" cxnId="{8BB9F3CC-E5DF-B040-9DA5-E83D432ACF7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Microsoft JhengHei" pitchFamily="34" charset="-120"/>
            <a:ea typeface="Microsoft JhengHei" pitchFamily="34" charset="-120"/>
          </a:endParaRPr>
        </a:p>
      </dgm:t>
    </dgm:pt>
    <dgm:pt modelId="{7E78BB88-2E97-064D-AE8B-BDA924403756}" type="sibTrans" cxnId="{8BB9F3CC-E5DF-B040-9DA5-E83D432ACF7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Microsoft JhengHei" pitchFamily="34" charset="-120"/>
            <a:ea typeface="Microsoft JhengHei" pitchFamily="34" charset="-120"/>
          </a:endParaRPr>
        </a:p>
      </dgm:t>
    </dgm:pt>
    <dgm:pt modelId="{B80C7273-9F47-4547-8EF5-E47E477F7ECE}">
      <dgm:prSet phldrT="[文字]" custT="1"/>
      <dgm:spPr>
        <a:solidFill>
          <a:schemeClr val="accent1">
            <a:lumMod val="60000"/>
            <a:lumOff val="40000"/>
            <a:alpha val="94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dirty="0" smtClean="0">
              <a:latin typeface="Microsoft JhengHei" pitchFamily="34" charset="-120"/>
              <a:ea typeface="Microsoft JhengHei" pitchFamily="34" charset="-120"/>
              <a:cs typeface="Arial"/>
            </a:rPr>
            <a:t> 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dirty="0" smtClean="0">
              <a:latin typeface="Microsoft JhengHei" pitchFamily="34" charset="-120"/>
              <a:ea typeface="Microsoft JhengHei" pitchFamily="34" charset="-120"/>
              <a:cs typeface="Arial"/>
            </a:rPr>
            <a:t>    </a:t>
          </a:r>
          <a:r>
            <a:rPr lang="zh-TW" altLang="en-US" sz="2200" dirty="0" smtClean="0">
              <a:latin typeface="Microsoft JhengHei" pitchFamily="34" charset="-120"/>
              <a:ea typeface="Microsoft JhengHei" pitchFamily="34" charset="-120"/>
              <a:cs typeface="Arial"/>
            </a:rPr>
            <a:t>持久的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200" dirty="0" smtClean="0">
              <a:latin typeface="Microsoft JhengHei" pitchFamily="34" charset="-120"/>
              <a:ea typeface="Microsoft JhengHei" pitchFamily="34" charset="-120"/>
              <a:cs typeface="Arial"/>
            </a:rPr>
            <a:t>      概念</a:t>
          </a:r>
        </a:p>
      </dgm:t>
    </dgm:pt>
    <dgm:pt modelId="{A2D741D0-C613-1E43-8672-ED19259A4E70}" type="parTrans" cxnId="{8D16A99F-0E2F-DB48-BE05-4520A8D4510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Microsoft JhengHei" pitchFamily="34" charset="-120"/>
            <a:ea typeface="Microsoft JhengHei" pitchFamily="34" charset="-120"/>
          </a:endParaRPr>
        </a:p>
      </dgm:t>
    </dgm:pt>
    <dgm:pt modelId="{E8973236-9A86-B941-A65A-A1C5858281F5}" type="sibTrans" cxnId="{8D16A99F-0E2F-DB48-BE05-4520A8D4510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Microsoft JhengHei" pitchFamily="34" charset="-120"/>
            <a:ea typeface="Microsoft JhengHei" pitchFamily="34" charset="-120"/>
          </a:endParaRPr>
        </a:p>
      </dgm:t>
    </dgm:pt>
    <dgm:pt modelId="{F607655F-F90A-E948-9EEE-AEBC20531DBE}">
      <dgm:prSet phldrT="[文字]"/>
      <dgm:spPr>
        <a:solidFill>
          <a:schemeClr val="accent1">
            <a:lumMod val="60000"/>
            <a:lumOff val="40000"/>
            <a:alpha val="94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900" dirty="0">
            <a:latin typeface="Microsoft JhengHei" pitchFamily="34" charset="-120"/>
            <a:ea typeface="Microsoft JhengHei" pitchFamily="34" charset="-120"/>
          </a:endParaRPr>
        </a:p>
      </dgm:t>
    </dgm:pt>
    <dgm:pt modelId="{E788717D-E795-4540-8E64-4FECEBA95AF2}" type="parTrans" cxnId="{2D21653E-EAC1-6A4E-9EFC-E40CDB2937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Microsoft JhengHei" pitchFamily="34" charset="-120"/>
            <a:ea typeface="Microsoft JhengHei" pitchFamily="34" charset="-120"/>
          </a:endParaRPr>
        </a:p>
      </dgm:t>
    </dgm:pt>
    <dgm:pt modelId="{9D36813F-03A8-2844-9DFE-019FBC95F36B}" type="sibTrans" cxnId="{2D21653E-EAC1-6A4E-9EFC-E40CDB2937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Microsoft JhengHei" pitchFamily="34" charset="-120"/>
            <a:ea typeface="Microsoft JhengHei" pitchFamily="34" charset="-120"/>
          </a:endParaRPr>
        </a:p>
      </dgm:t>
    </dgm:pt>
    <dgm:pt modelId="{06314AFC-D3E5-B847-8934-007C6751C820}">
      <dgm:prSet phldrT="[文字]"/>
      <dgm:spPr>
        <a:solidFill>
          <a:schemeClr val="accent1">
            <a:lumMod val="60000"/>
            <a:lumOff val="40000"/>
            <a:alpha val="94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900" dirty="0">
            <a:latin typeface="Microsoft JhengHei" pitchFamily="34" charset="-120"/>
            <a:ea typeface="Microsoft JhengHei" pitchFamily="34" charset="-120"/>
          </a:endParaRPr>
        </a:p>
      </dgm:t>
    </dgm:pt>
    <dgm:pt modelId="{58D7F4D6-3AC5-074E-AD10-27197E090767}" type="parTrans" cxnId="{6C0A9AAD-10CC-364D-8CEB-650154383C3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Microsoft JhengHei" pitchFamily="34" charset="-120"/>
            <a:ea typeface="Microsoft JhengHei" pitchFamily="34" charset="-120"/>
          </a:endParaRPr>
        </a:p>
      </dgm:t>
    </dgm:pt>
    <dgm:pt modelId="{CC2724A6-4427-AB46-8F92-295F325FE3A9}" type="sibTrans" cxnId="{6C0A9AAD-10CC-364D-8CEB-650154383C3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Microsoft JhengHei" pitchFamily="34" charset="-120"/>
            <a:ea typeface="Microsoft JhengHei" pitchFamily="34" charset="-120"/>
          </a:endParaRPr>
        </a:p>
      </dgm:t>
    </dgm:pt>
    <dgm:pt modelId="{F37D6B43-4B2A-8943-A342-CB90EE1D0435}" type="pres">
      <dgm:prSet presAssocID="{AF5476B8-0729-1743-9379-0622E8B8B44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95BC38-6AC3-CA43-BFD8-AC0CCD44BF26}" type="pres">
      <dgm:prSet presAssocID="{AF5476B8-0729-1743-9379-0622E8B8B44F}" presName="comp1" presStyleCnt="0"/>
      <dgm:spPr/>
    </dgm:pt>
    <dgm:pt modelId="{BD127290-FE29-A249-9B0E-296C76F0940D}" type="pres">
      <dgm:prSet presAssocID="{AF5476B8-0729-1743-9379-0622E8B8B44F}" presName="circle1" presStyleLbl="node1" presStyleIdx="0" presStyleCnt="3" custScaleY="110804"/>
      <dgm:spPr/>
      <dgm:t>
        <a:bodyPr/>
        <a:lstStyle/>
        <a:p>
          <a:endParaRPr lang="zh-TW" altLang="en-US"/>
        </a:p>
      </dgm:t>
    </dgm:pt>
    <dgm:pt modelId="{E73DC826-16CB-E445-B3F5-AAA438BC5EA7}" type="pres">
      <dgm:prSet presAssocID="{AF5476B8-0729-1743-9379-0622E8B8B44F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F2773E-42BA-B744-9DC2-6393219CC17F}" type="pres">
      <dgm:prSet presAssocID="{AF5476B8-0729-1743-9379-0622E8B8B44F}" presName="comp2" presStyleCnt="0"/>
      <dgm:spPr/>
    </dgm:pt>
    <dgm:pt modelId="{348E8BC5-84E3-4847-9000-ED35B5BC37B9}" type="pres">
      <dgm:prSet presAssocID="{AF5476B8-0729-1743-9379-0622E8B8B44F}" presName="circle2" presStyleLbl="node1" presStyleIdx="1" presStyleCnt="3" custScaleX="104000" custScaleY="114221"/>
      <dgm:spPr/>
      <dgm:t>
        <a:bodyPr/>
        <a:lstStyle/>
        <a:p>
          <a:endParaRPr lang="zh-TW" altLang="en-US"/>
        </a:p>
      </dgm:t>
    </dgm:pt>
    <dgm:pt modelId="{6DA076C1-F533-8342-BDD6-BA6D678D8E06}" type="pres">
      <dgm:prSet presAssocID="{AF5476B8-0729-1743-9379-0622E8B8B44F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CE01A1-99F4-BD4D-80CF-CC695EEE4103}" type="pres">
      <dgm:prSet presAssocID="{AF5476B8-0729-1743-9379-0622E8B8B44F}" presName="comp3" presStyleCnt="0"/>
      <dgm:spPr/>
    </dgm:pt>
    <dgm:pt modelId="{D5F2B3C2-DE17-6444-993D-852CF0CEFD7C}" type="pres">
      <dgm:prSet presAssocID="{AF5476B8-0729-1743-9379-0622E8B8B44F}" presName="circle3" presStyleLbl="node1" presStyleIdx="2" presStyleCnt="3" custScaleX="111476" custScaleY="120779"/>
      <dgm:spPr/>
      <dgm:t>
        <a:bodyPr/>
        <a:lstStyle/>
        <a:p>
          <a:endParaRPr lang="zh-TW" altLang="en-US"/>
        </a:p>
      </dgm:t>
    </dgm:pt>
    <dgm:pt modelId="{B429A324-A437-6F4B-A642-735C09838C6A}" type="pres">
      <dgm:prSet presAssocID="{AF5476B8-0729-1743-9379-0622E8B8B44F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586413-12AC-854F-8F42-3A657AD85B50}" type="presOf" srcId="{63562822-E6AF-984E-BB77-A794C8A02CF6}" destId="{348E8BC5-84E3-4847-9000-ED35B5BC37B9}" srcOrd="0" destOrd="0" presId="urn:microsoft.com/office/officeart/2005/8/layout/venn2"/>
    <dgm:cxn modelId="{BA351CDC-D677-B241-8EE5-76B1128A71E4}" type="presOf" srcId="{F607655F-F90A-E948-9EEE-AEBC20531DBE}" destId="{D5F2B3C2-DE17-6444-993D-852CF0CEFD7C}" srcOrd="0" destOrd="2" presId="urn:microsoft.com/office/officeart/2005/8/layout/venn2"/>
    <dgm:cxn modelId="{2E5D7063-F722-A945-A823-FC9DEEB80334}" type="presOf" srcId="{06314AFC-D3E5-B847-8934-007C6751C820}" destId="{D5F2B3C2-DE17-6444-993D-852CF0CEFD7C}" srcOrd="0" destOrd="1" presId="urn:microsoft.com/office/officeart/2005/8/layout/venn2"/>
    <dgm:cxn modelId="{EDC424A6-0865-DF40-950A-3A6F00A0E62C}" type="presOf" srcId="{06314AFC-D3E5-B847-8934-007C6751C820}" destId="{B429A324-A437-6F4B-A642-735C09838C6A}" srcOrd="1" destOrd="1" presId="urn:microsoft.com/office/officeart/2005/8/layout/venn2"/>
    <dgm:cxn modelId="{2D21653E-EAC1-6A4E-9EFC-E40CDB293762}" srcId="{B80C7273-9F47-4547-8EF5-E47E477F7ECE}" destId="{F607655F-F90A-E948-9EEE-AEBC20531DBE}" srcOrd="1" destOrd="0" parTransId="{E788717D-E795-4540-8E64-4FECEBA95AF2}" sibTransId="{9D36813F-03A8-2844-9DFE-019FBC95F36B}"/>
    <dgm:cxn modelId="{011E4028-307E-DE40-BC56-1CD7FFFEB967}" srcId="{AF5476B8-0729-1743-9379-0622E8B8B44F}" destId="{2CBA4A1E-1DEB-CD44-B356-257D1EDF3CCB}" srcOrd="0" destOrd="0" parTransId="{1C930099-E037-CF4B-B54D-CB619E29D52D}" sibTransId="{242063E0-D6CD-EC45-8B63-94AFF8393E66}"/>
    <dgm:cxn modelId="{39D09EE2-0D69-6B4B-9C75-C352F5ED4532}" type="presOf" srcId="{2CBA4A1E-1DEB-CD44-B356-257D1EDF3CCB}" destId="{BD127290-FE29-A249-9B0E-296C76F0940D}" srcOrd="0" destOrd="0" presId="urn:microsoft.com/office/officeart/2005/8/layout/venn2"/>
    <dgm:cxn modelId="{8D16A99F-0E2F-DB48-BE05-4520A8D4510E}" srcId="{AF5476B8-0729-1743-9379-0622E8B8B44F}" destId="{B80C7273-9F47-4547-8EF5-E47E477F7ECE}" srcOrd="2" destOrd="0" parTransId="{A2D741D0-C613-1E43-8672-ED19259A4E70}" sibTransId="{E8973236-9A86-B941-A65A-A1C5858281F5}"/>
    <dgm:cxn modelId="{C091C98B-797D-5643-8079-654D64D91E15}" type="presOf" srcId="{2CBA4A1E-1DEB-CD44-B356-257D1EDF3CCB}" destId="{E73DC826-16CB-E445-B3F5-AAA438BC5EA7}" srcOrd="1" destOrd="0" presId="urn:microsoft.com/office/officeart/2005/8/layout/venn2"/>
    <dgm:cxn modelId="{B2E6F3CB-E69A-9545-A84B-234348B65929}" type="presOf" srcId="{B80C7273-9F47-4547-8EF5-E47E477F7ECE}" destId="{D5F2B3C2-DE17-6444-993D-852CF0CEFD7C}" srcOrd="0" destOrd="0" presId="urn:microsoft.com/office/officeart/2005/8/layout/venn2"/>
    <dgm:cxn modelId="{6C0A9AAD-10CC-364D-8CEB-650154383C39}" srcId="{B80C7273-9F47-4547-8EF5-E47E477F7ECE}" destId="{06314AFC-D3E5-B847-8934-007C6751C820}" srcOrd="0" destOrd="0" parTransId="{58D7F4D6-3AC5-074E-AD10-27197E090767}" sibTransId="{CC2724A6-4427-AB46-8F92-295F325FE3A9}"/>
    <dgm:cxn modelId="{496339CD-5414-C346-8B75-375A0AAC7B93}" type="presOf" srcId="{B80C7273-9F47-4547-8EF5-E47E477F7ECE}" destId="{B429A324-A437-6F4B-A642-735C09838C6A}" srcOrd="1" destOrd="0" presId="urn:microsoft.com/office/officeart/2005/8/layout/venn2"/>
    <dgm:cxn modelId="{8BB9F3CC-E5DF-B040-9DA5-E83D432ACF75}" srcId="{AF5476B8-0729-1743-9379-0622E8B8B44F}" destId="{63562822-E6AF-984E-BB77-A794C8A02CF6}" srcOrd="1" destOrd="0" parTransId="{018882BD-5DE0-8C4D-ABDC-E4BB2F8F6E3E}" sibTransId="{7E78BB88-2E97-064D-AE8B-BDA924403756}"/>
    <dgm:cxn modelId="{940E2F8A-E8C6-2942-B981-BE7C21290B57}" type="presOf" srcId="{63562822-E6AF-984E-BB77-A794C8A02CF6}" destId="{6DA076C1-F533-8342-BDD6-BA6D678D8E06}" srcOrd="1" destOrd="0" presId="urn:microsoft.com/office/officeart/2005/8/layout/venn2"/>
    <dgm:cxn modelId="{90C17589-BB90-5149-A88A-F6C33869605E}" type="presOf" srcId="{AF5476B8-0729-1743-9379-0622E8B8B44F}" destId="{F37D6B43-4B2A-8943-A342-CB90EE1D0435}" srcOrd="0" destOrd="0" presId="urn:microsoft.com/office/officeart/2005/8/layout/venn2"/>
    <dgm:cxn modelId="{9834881F-6B70-4D40-91B7-1A96DB10064E}" type="presOf" srcId="{F607655F-F90A-E948-9EEE-AEBC20531DBE}" destId="{B429A324-A437-6F4B-A642-735C09838C6A}" srcOrd="1" destOrd="2" presId="urn:microsoft.com/office/officeart/2005/8/layout/venn2"/>
    <dgm:cxn modelId="{B072A517-6F39-1A47-B2BC-852757106B7D}" type="presParOf" srcId="{F37D6B43-4B2A-8943-A342-CB90EE1D0435}" destId="{7A95BC38-6AC3-CA43-BFD8-AC0CCD44BF26}" srcOrd="0" destOrd="0" presId="urn:microsoft.com/office/officeart/2005/8/layout/venn2"/>
    <dgm:cxn modelId="{D7BF8313-9FB0-5640-BA3E-540AC04896F1}" type="presParOf" srcId="{7A95BC38-6AC3-CA43-BFD8-AC0CCD44BF26}" destId="{BD127290-FE29-A249-9B0E-296C76F0940D}" srcOrd="0" destOrd="0" presId="urn:microsoft.com/office/officeart/2005/8/layout/venn2"/>
    <dgm:cxn modelId="{9C69FD5E-1CB0-9F4B-A288-E6757E9581AB}" type="presParOf" srcId="{7A95BC38-6AC3-CA43-BFD8-AC0CCD44BF26}" destId="{E73DC826-16CB-E445-B3F5-AAA438BC5EA7}" srcOrd="1" destOrd="0" presId="urn:microsoft.com/office/officeart/2005/8/layout/venn2"/>
    <dgm:cxn modelId="{C16E539F-2766-E842-992E-372FB5E88799}" type="presParOf" srcId="{F37D6B43-4B2A-8943-A342-CB90EE1D0435}" destId="{6FF2773E-42BA-B744-9DC2-6393219CC17F}" srcOrd="1" destOrd="0" presId="urn:microsoft.com/office/officeart/2005/8/layout/venn2"/>
    <dgm:cxn modelId="{273E0239-5D21-0F4E-A9CA-0C209331ECAE}" type="presParOf" srcId="{6FF2773E-42BA-B744-9DC2-6393219CC17F}" destId="{348E8BC5-84E3-4847-9000-ED35B5BC37B9}" srcOrd="0" destOrd="0" presId="urn:microsoft.com/office/officeart/2005/8/layout/venn2"/>
    <dgm:cxn modelId="{733631E0-8090-4F48-83C7-018A263DB02E}" type="presParOf" srcId="{6FF2773E-42BA-B744-9DC2-6393219CC17F}" destId="{6DA076C1-F533-8342-BDD6-BA6D678D8E06}" srcOrd="1" destOrd="0" presId="urn:microsoft.com/office/officeart/2005/8/layout/venn2"/>
    <dgm:cxn modelId="{540717FC-01A8-9447-9FF6-32E267B135F2}" type="presParOf" srcId="{F37D6B43-4B2A-8943-A342-CB90EE1D0435}" destId="{E6CE01A1-99F4-BD4D-80CF-CC695EEE4103}" srcOrd="2" destOrd="0" presId="urn:microsoft.com/office/officeart/2005/8/layout/venn2"/>
    <dgm:cxn modelId="{85162D4B-224E-674B-BBD0-E0176319D85F}" type="presParOf" srcId="{E6CE01A1-99F4-BD4D-80CF-CC695EEE4103}" destId="{D5F2B3C2-DE17-6444-993D-852CF0CEFD7C}" srcOrd="0" destOrd="0" presId="urn:microsoft.com/office/officeart/2005/8/layout/venn2"/>
    <dgm:cxn modelId="{15E06FFB-8900-2D47-88FF-908D40AB75B7}" type="presParOf" srcId="{E6CE01A1-99F4-BD4D-80CF-CC695EEE4103}" destId="{B429A324-A437-6F4B-A642-735C09838C6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5D65A-96F2-41B0-9EAF-3AC0510E835A}">
      <dsp:nvSpPr>
        <dsp:cNvPr id="0" name=""/>
        <dsp:cNvSpPr/>
      </dsp:nvSpPr>
      <dsp:spPr>
        <a:xfrm>
          <a:off x="639531" y="0"/>
          <a:ext cx="7482363" cy="4765822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67932-10B3-44CC-A5D2-9C3BFE24B9E8}">
      <dsp:nvSpPr>
        <dsp:cNvPr id="0" name=""/>
        <dsp:cNvSpPr/>
      </dsp:nvSpPr>
      <dsp:spPr>
        <a:xfrm>
          <a:off x="2228" y="96088"/>
          <a:ext cx="2665540" cy="4573644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US" altLang="zh-TW" sz="3000" kern="1200" dirty="0" smtClean="0"/>
        </a:p>
      </dsp:txBody>
      <dsp:txXfrm>
        <a:off x="132349" y="226209"/>
        <a:ext cx="2405298" cy="4313402"/>
      </dsp:txXfrm>
    </dsp:sp>
    <dsp:sp modelId="{E3258C91-1BBF-49B9-BB44-1937A61510DA}">
      <dsp:nvSpPr>
        <dsp:cNvPr id="0" name=""/>
        <dsp:cNvSpPr/>
      </dsp:nvSpPr>
      <dsp:spPr>
        <a:xfrm>
          <a:off x="3040386" y="68637"/>
          <a:ext cx="2669162" cy="4628547"/>
        </a:xfrm>
        <a:prstGeom prst="roundRect">
          <a:avLst/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US" altLang="zh-TW" sz="2900" b="1" kern="1200" dirty="0" smtClean="0"/>
        </a:p>
      </dsp:txBody>
      <dsp:txXfrm>
        <a:off x="3170684" y="198935"/>
        <a:ext cx="2408566" cy="4367951"/>
      </dsp:txXfrm>
    </dsp:sp>
    <dsp:sp modelId="{7F423EA3-7FD6-4902-9CAF-BD22426D202C}">
      <dsp:nvSpPr>
        <dsp:cNvPr id="0" name=""/>
        <dsp:cNvSpPr/>
      </dsp:nvSpPr>
      <dsp:spPr>
        <a:xfrm>
          <a:off x="6082166" y="78969"/>
          <a:ext cx="2677031" cy="4607882"/>
        </a:xfrm>
        <a:prstGeom prst="roundRect">
          <a:avLst/>
        </a:prstGeom>
        <a:noFill/>
        <a:ln w="25400" cap="flat" cmpd="sng" algn="ctr">
          <a:solidFill>
            <a:srgbClr val="0000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US" altLang="zh-TW" sz="3000" b="1" kern="1200" dirty="0" smtClean="0"/>
        </a:p>
      </dsp:txBody>
      <dsp:txXfrm>
        <a:off x="6212848" y="209651"/>
        <a:ext cx="2415667" cy="4346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CE32E-60F1-41DB-A61C-84048AA8A001}">
      <dsp:nvSpPr>
        <dsp:cNvPr id="0" name=""/>
        <dsp:cNvSpPr/>
      </dsp:nvSpPr>
      <dsp:spPr>
        <a:xfrm>
          <a:off x="2567" y="0"/>
          <a:ext cx="3127594" cy="502137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/>
            <a:t>10</a:t>
          </a:r>
          <a:endParaRPr lang="zh-TW" altLang="en-US" sz="3000" kern="1200" dirty="0"/>
        </a:p>
      </dsp:txBody>
      <dsp:txXfrm>
        <a:off x="253636" y="0"/>
        <a:ext cx="2625457" cy="502137"/>
      </dsp:txXfrm>
    </dsp:sp>
    <dsp:sp modelId="{F14309F1-5935-4AAF-A202-2B30E43CE7E9}">
      <dsp:nvSpPr>
        <dsp:cNvPr id="0" name=""/>
        <dsp:cNvSpPr/>
      </dsp:nvSpPr>
      <dsp:spPr>
        <a:xfrm>
          <a:off x="2817402" y="0"/>
          <a:ext cx="3127594" cy="502137"/>
        </a:xfrm>
        <a:prstGeom prst="chevron">
          <a:avLst/>
        </a:prstGeom>
        <a:solidFill>
          <a:srgbClr val="5B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/>
            <a:t>11</a:t>
          </a:r>
          <a:endParaRPr lang="zh-TW" altLang="en-US" sz="3000" kern="1200" dirty="0"/>
        </a:p>
      </dsp:txBody>
      <dsp:txXfrm>
        <a:off x="3068471" y="0"/>
        <a:ext cx="2625457" cy="502137"/>
      </dsp:txXfrm>
    </dsp:sp>
    <dsp:sp modelId="{C6BFCAFC-9C7C-43CD-990F-9EFA3D4EDDDE}">
      <dsp:nvSpPr>
        <dsp:cNvPr id="0" name=""/>
        <dsp:cNvSpPr/>
      </dsp:nvSpPr>
      <dsp:spPr>
        <a:xfrm>
          <a:off x="5634805" y="0"/>
          <a:ext cx="3127594" cy="502137"/>
        </a:xfrm>
        <a:prstGeom prst="chevron">
          <a:avLst/>
        </a:prstGeom>
        <a:solidFill>
          <a:srgbClr val="2A4B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/>
            <a:t>12</a:t>
          </a:r>
          <a:endParaRPr lang="zh-TW" altLang="en-US" sz="3000" kern="1200" dirty="0"/>
        </a:p>
      </dsp:txBody>
      <dsp:txXfrm>
        <a:off x="5885874" y="0"/>
        <a:ext cx="2625457" cy="502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27290-FE29-A249-9B0E-296C76F0940D}">
      <dsp:nvSpPr>
        <dsp:cNvPr id="0" name=""/>
        <dsp:cNvSpPr/>
      </dsp:nvSpPr>
      <dsp:spPr>
        <a:xfrm>
          <a:off x="0" y="436179"/>
          <a:ext cx="4281311" cy="4743863"/>
        </a:xfrm>
        <a:prstGeom prst="ellipse">
          <a:avLst/>
        </a:prstGeom>
        <a:solidFill>
          <a:schemeClr val="tx2">
            <a:lumMod val="10000"/>
            <a:lumOff val="90000"/>
            <a:alpha val="94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Microsoft JhengHei" pitchFamily="34" charset="-120"/>
              <a:ea typeface="Microsoft JhengHei" pitchFamily="34" charset="-120"/>
              <a:cs typeface="Arial"/>
            </a:rPr>
            <a:t>值得熟悉的知識</a:t>
          </a:r>
          <a:endParaRPr lang="zh-TW" altLang="en-US" sz="2200" kern="1200" dirty="0">
            <a:latin typeface="Microsoft JhengHei" pitchFamily="34" charset="-120"/>
            <a:ea typeface="Microsoft JhengHei" pitchFamily="34" charset="-120"/>
            <a:cs typeface="Arial"/>
          </a:endParaRPr>
        </a:p>
      </dsp:txBody>
      <dsp:txXfrm>
        <a:off x="1392496" y="673372"/>
        <a:ext cx="1496318" cy="711579"/>
      </dsp:txXfrm>
    </dsp:sp>
    <dsp:sp modelId="{348E8BC5-84E3-4847-9000-ED35B5BC37B9}">
      <dsp:nvSpPr>
        <dsp:cNvPr id="0" name=""/>
        <dsp:cNvSpPr/>
      </dsp:nvSpPr>
      <dsp:spPr>
        <a:xfrm>
          <a:off x="470944" y="1509466"/>
          <a:ext cx="3339422" cy="3667617"/>
        </a:xfrm>
        <a:prstGeom prst="ellipse">
          <a:avLst/>
        </a:prstGeom>
        <a:solidFill>
          <a:schemeClr val="tx2">
            <a:lumMod val="25000"/>
            <a:lumOff val="75000"/>
            <a:alpha val="94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Microsoft JhengHei" pitchFamily="34" charset="-120"/>
              <a:ea typeface="Microsoft JhengHei" pitchFamily="34" charset="-120"/>
              <a:cs typeface="Arial"/>
            </a:rPr>
            <a:t>必備知識與技能</a:t>
          </a:r>
          <a:endParaRPr lang="zh-TW" altLang="en-US" sz="2200" kern="1200" dirty="0">
            <a:latin typeface="Microsoft JhengHei" pitchFamily="34" charset="-120"/>
            <a:ea typeface="Microsoft JhengHei" pitchFamily="34" charset="-120"/>
            <a:cs typeface="Arial"/>
          </a:endParaRPr>
        </a:p>
      </dsp:txBody>
      <dsp:txXfrm>
        <a:off x="1362570" y="1738692"/>
        <a:ext cx="1556170" cy="687678"/>
      </dsp:txXfrm>
    </dsp:sp>
    <dsp:sp modelId="{D5F2B3C2-DE17-6444-993D-852CF0CEFD7C}">
      <dsp:nvSpPr>
        <dsp:cNvPr id="0" name=""/>
        <dsp:cNvSpPr/>
      </dsp:nvSpPr>
      <dsp:spPr>
        <a:xfrm>
          <a:off x="947496" y="2585708"/>
          <a:ext cx="2386317" cy="2585462"/>
        </a:xfrm>
        <a:prstGeom prst="ellipse">
          <a:avLst/>
        </a:prstGeom>
        <a:solidFill>
          <a:schemeClr val="accent1">
            <a:lumMod val="60000"/>
            <a:lumOff val="40000"/>
            <a:alpha val="94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Microsoft JhengHei" pitchFamily="34" charset="-120"/>
              <a:ea typeface="Microsoft JhengHei" pitchFamily="34" charset="-120"/>
              <a:cs typeface="Arial"/>
            </a:rPr>
            <a:t> 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Microsoft JhengHei" pitchFamily="34" charset="-120"/>
              <a:ea typeface="Microsoft JhengHei" pitchFamily="34" charset="-120"/>
              <a:cs typeface="Arial"/>
            </a:rPr>
            <a:t>    </a:t>
          </a:r>
          <a:r>
            <a:rPr lang="zh-TW" altLang="en-US" sz="2200" kern="1200" dirty="0" smtClean="0">
              <a:latin typeface="Microsoft JhengHei" pitchFamily="34" charset="-120"/>
              <a:ea typeface="Microsoft JhengHei" pitchFamily="34" charset="-120"/>
              <a:cs typeface="Arial"/>
            </a:rPr>
            <a:t>持久的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Microsoft JhengHei" pitchFamily="34" charset="-120"/>
              <a:ea typeface="Microsoft JhengHei" pitchFamily="34" charset="-120"/>
              <a:cs typeface="Arial"/>
            </a:rPr>
            <a:t>      概念</a:t>
          </a: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zh-TW" altLang="en-US" sz="900" kern="1200" dirty="0">
            <a:latin typeface="Microsoft JhengHei" pitchFamily="34" charset="-120"/>
            <a:ea typeface="Microsoft JhengHei" pitchFamily="34" charset="-120"/>
          </a:endParaRP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zh-TW" altLang="en-US" sz="900" kern="1200" dirty="0">
            <a:latin typeface="Microsoft JhengHei" pitchFamily="34" charset="-120"/>
            <a:ea typeface="Microsoft JhengHei" pitchFamily="34" charset="-120"/>
          </a:endParaRPr>
        </a:p>
      </dsp:txBody>
      <dsp:txXfrm>
        <a:off x="1296964" y="3232073"/>
        <a:ext cx="1687381" cy="1292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6FAFF-AF7A-714F-AB94-6814AEFC6130}" type="datetimeFigureOut">
              <a:rPr kumimoji="1" lang="zh-TW" altLang="en-US" smtClean="0"/>
              <a:pPr/>
              <a:t>2022/6/2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69C9F-89D0-F344-9E1C-7BFCDE36B758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5159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C91B5-3FBC-481F-BBEF-44085A52349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204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C91B5-3FBC-481F-BBEF-44085A52349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5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C91B5-3FBC-481F-BBEF-44085A52349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5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C91B5-3FBC-481F-BBEF-44085A52349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01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BABB-CA2C-4C89-B24E-50B21EEFF288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9E83-D384-4CE0-BC79-0C46547D0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BABB-CA2C-4C89-B24E-50B21EEFF288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9E83-D384-4CE0-BC79-0C46547D0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BABB-CA2C-4C89-B24E-50B21EEFF288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9E83-D384-4CE0-BC79-0C46547D0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BABB-CA2C-4C89-B24E-50B21EEFF288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9E83-D384-4CE0-BC79-0C46547D0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BABB-CA2C-4C89-B24E-50B21EEFF288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9E83-D384-4CE0-BC79-0C46547D0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BABB-CA2C-4C89-B24E-50B21EEFF288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9E83-D384-4CE0-BC79-0C46547D0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BABB-CA2C-4C89-B24E-50B21EEFF288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9E83-D384-4CE0-BC79-0C46547D0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BABB-CA2C-4C89-B24E-50B21EEFF288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9E83-D384-4CE0-BC79-0C46547D0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BABB-CA2C-4C89-B24E-50B21EEFF288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9E83-D384-4CE0-BC79-0C46547D0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BABB-CA2C-4C89-B24E-50B21EEFF288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9E83-D384-4CE0-BC79-0C46547D0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BABB-CA2C-4C89-B24E-50B21EEFF288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9E83-D384-4CE0-BC79-0C46547D0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BABB-CA2C-4C89-B24E-50B21EEFF288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9E83-D384-4CE0-BC79-0C46547D0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橢圓形"/>
          <p:cNvSpPr/>
          <p:nvPr/>
        </p:nvSpPr>
        <p:spPr>
          <a:xfrm>
            <a:off x="-1445501" y="-1084367"/>
            <a:ext cx="7553105" cy="9026734"/>
          </a:xfrm>
          <a:prstGeom prst="ellipse">
            <a:avLst/>
          </a:prstGeom>
          <a:solidFill>
            <a:srgbClr val="000000">
              <a:alpha val="7338"/>
            </a:srgbClr>
          </a:solidFill>
          <a:ln w="12700">
            <a:miter lim="400000"/>
          </a:ln>
        </p:spPr>
        <p:txBody>
          <a:bodyPr lIns="34278" tIns="34278" rIns="34278" bIns="34278" anchor="ctr"/>
          <a:lstStyle/>
          <a:p>
            <a:endParaRPr/>
          </a:p>
        </p:txBody>
      </p:sp>
      <p:sp>
        <p:nvSpPr>
          <p:cNvPr id="181" name="矩形 8"/>
          <p:cNvSpPr txBox="1"/>
          <p:nvPr/>
        </p:nvSpPr>
        <p:spPr>
          <a:xfrm>
            <a:off x="338735" y="5983265"/>
            <a:ext cx="6946320" cy="678623"/>
          </a:xfrm>
          <a:prstGeom prst="rect">
            <a:avLst/>
          </a:prstGeom>
          <a:solidFill>
            <a:srgbClr val="616D57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78" tIns="34278" rIns="34278" bIns="34278">
            <a:spAutoFit/>
          </a:bodyPr>
          <a:lstStyle/>
          <a:p>
            <a:pPr>
              <a:lnSpc>
                <a:spcPct val="110000"/>
              </a:lnSpc>
              <a:defRPr spc="72">
                <a:solidFill>
                  <a:srgbClr val="FDE56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zh-TW" altLang="en-US" sz="3600" b="1" spc="51" dirty="0" smtClean="0">
                <a:latin typeface="+mn-ea"/>
                <a:cs typeface="Helvetica"/>
                <a:sym typeface="Helvetica"/>
              </a:rPr>
              <a:t>報告人 </a:t>
            </a:r>
            <a:r>
              <a:rPr lang="en-US" altLang="zh-TW" sz="3600" b="1" spc="51" dirty="0" smtClean="0">
                <a:latin typeface="+mn-ea"/>
                <a:cs typeface="Helvetica"/>
                <a:sym typeface="Helvetica"/>
              </a:rPr>
              <a:t>:</a:t>
            </a:r>
            <a:r>
              <a:rPr lang="zh-TW" altLang="en-US" sz="3600" b="1" spc="51" smtClean="0">
                <a:latin typeface="+mn-ea"/>
                <a:cs typeface="Helvetica"/>
                <a:sym typeface="Helvetica"/>
              </a:rPr>
              <a:t> 王信惠  </a:t>
            </a:r>
            <a:r>
              <a:rPr lang="zh-TW" altLang="en-US" sz="3600" b="1" spc="51" dirty="0" smtClean="0">
                <a:latin typeface="+mn-ea"/>
                <a:cs typeface="Helvetica"/>
                <a:sym typeface="Helvetica"/>
              </a:rPr>
              <a:t>劉曉樺</a:t>
            </a:r>
            <a:endParaRPr sz="3600" b="1" spc="51" dirty="0">
              <a:latin typeface="+mn-ea"/>
              <a:cs typeface="Helvetica"/>
              <a:sym typeface="Helvetica"/>
            </a:endParaRPr>
          </a:p>
        </p:txBody>
      </p:sp>
      <p:sp>
        <p:nvSpPr>
          <p:cNvPr id="183" name="全民國防課程地圖"/>
          <p:cNvSpPr txBox="1"/>
          <p:nvPr/>
        </p:nvSpPr>
        <p:spPr>
          <a:xfrm>
            <a:off x="268398" y="340535"/>
            <a:ext cx="5700324" cy="4280635"/>
          </a:xfrm>
          <a:prstGeom prst="rect">
            <a:avLst/>
          </a:prstGeom>
          <a:solidFill>
            <a:srgbClr val="77966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78" tIns="34278" rIns="34278" bIns="34278">
            <a:spAutoFit/>
          </a:bodyPr>
          <a:lstStyle>
            <a:lvl1pPr>
              <a:defRPr sz="6000" b="1" i="1" cap="all">
                <a:solidFill>
                  <a:srgbClr val="FFFFFF"/>
                </a:solidFill>
                <a:latin typeface="NotoSansCJKtc-Bold"/>
                <a:ea typeface="NotoSansCJKtc-Bold"/>
                <a:cs typeface="NotoSansCJKtc-Bold"/>
                <a:sym typeface="NotoSansCJKtc-Bold"/>
              </a:defRPr>
            </a:lvl1pPr>
          </a:lstStyle>
          <a:p>
            <a:endParaRPr lang="en-US" altLang="zh-TW" sz="6200" i="0" dirty="0" smtClean="0"/>
          </a:p>
          <a:p>
            <a:r>
              <a:rPr sz="6200" i="0" dirty="0" err="1" smtClean="0"/>
              <a:t>全民國防</a:t>
            </a:r>
            <a:r>
              <a:rPr lang="zh-TW" altLang="en-US" sz="6200" i="0" dirty="0" smtClean="0"/>
              <a:t>教育</a:t>
            </a:r>
            <a:endParaRPr lang="en-US" altLang="zh-TW" sz="6200" i="0" dirty="0" smtClean="0"/>
          </a:p>
          <a:p>
            <a:r>
              <a:rPr lang="zh-TW" altLang="en-US" sz="6200" i="0" dirty="0" smtClean="0"/>
              <a:t>課程地圖探究</a:t>
            </a:r>
            <a:endParaRPr lang="en-US" altLang="zh-TW" sz="6200" i="0" dirty="0"/>
          </a:p>
          <a:p>
            <a:pPr>
              <a:spcBef>
                <a:spcPts val="844"/>
              </a:spcBef>
            </a:pPr>
            <a:endParaRPr sz="8100" dirty="0"/>
          </a:p>
        </p:txBody>
      </p:sp>
      <p:pic>
        <p:nvPicPr>
          <p:cNvPr id="8" name="Picture 4" descr="G:\隨身碟(黑)重要資料暫存區-108.4.19\@@@研推小組\課程地圖\課程地圖懶人包\ICON\soldier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52" y="2568280"/>
            <a:ext cx="3290991" cy="329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862" y="352385"/>
            <a:ext cx="7543800" cy="1002279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000" dirty="0" smtClean="0">
                <a:latin typeface="Microsoft JhengHei" pitchFamily="34" charset="-120"/>
                <a:ea typeface="Microsoft JhengHei" pitchFamily="34" charset="-120"/>
              </a:rPr>
              <a:t>學科整體學習進程概覽圖</a:t>
            </a:r>
            <a:r>
              <a:rPr lang="en-US" altLang="zh-TW" sz="4000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sz="4000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zh-TW" altLang="zh-TW" sz="1800" dirty="0" smtClean="0">
                <a:latin typeface="Microsoft JhengHei" pitchFamily="34" charset="-120"/>
                <a:ea typeface="Microsoft JhengHei" pitchFamily="34" charset="-120"/>
              </a:rPr>
              <a:t>學科</a:t>
            </a:r>
            <a:r>
              <a:rPr lang="zh-TW" altLang="zh-TW" sz="1800" dirty="0">
                <a:latin typeface="Microsoft JhengHei" pitchFamily="34" charset="-120"/>
                <a:ea typeface="Microsoft JhengHei" pitchFamily="34" charset="-120"/>
              </a:rPr>
              <a:t>別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_</a:t>
            </a:r>
            <a:r>
              <a:rPr lang="zh-TW" altLang="en-US" sz="1800" dirty="0" smtClean="0">
                <a:latin typeface="Microsoft JhengHei" pitchFamily="34" charset="-120"/>
                <a:ea typeface="Microsoft JhengHei" pitchFamily="34" charset="-120"/>
              </a:rPr>
              <a:t>全民國防教育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_</a:t>
            </a:r>
            <a:r>
              <a:rPr lang="en-US" altLang="zh-TW" sz="40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endParaRPr lang="zh-TW" altLang="en-US" sz="4000" dirty="0">
              <a:latin typeface="Microsoft JhengHei" pitchFamily="34" charset="-120"/>
              <a:ea typeface="Microsoft JhengHei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67724405"/>
              </p:ext>
            </p:extLst>
          </p:nvPr>
        </p:nvGraphicFramePr>
        <p:xfrm>
          <a:off x="174342" y="2063956"/>
          <a:ext cx="8761427" cy="476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431451572"/>
              </p:ext>
            </p:extLst>
          </p:nvPr>
        </p:nvGraphicFramePr>
        <p:xfrm>
          <a:off x="174342" y="1537543"/>
          <a:ext cx="8762400" cy="50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＞形箭號 7"/>
          <p:cNvSpPr/>
          <p:nvPr/>
        </p:nvSpPr>
        <p:spPr>
          <a:xfrm>
            <a:off x="2939886" y="4124130"/>
            <a:ext cx="429209" cy="29858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＞形箭號 12"/>
          <p:cNvSpPr/>
          <p:nvPr/>
        </p:nvSpPr>
        <p:spPr>
          <a:xfrm>
            <a:off x="5872756" y="4138241"/>
            <a:ext cx="429209" cy="29858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528" y="2420888"/>
            <a:ext cx="2520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全民國防概論</a:t>
            </a:r>
            <a:endParaRPr lang="en-US" altLang="zh-TW" dirty="0" smtClean="0"/>
          </a:p>
          <a:p>
            <a:r>
              <a:rPr lang="zh-TW" altLang="en-US" sz="1200" dirty="0" smtClean="0"/>
              <a:t>   國家安全的重要性</a:t>
            </a:r>
            <a:endParaRPr lang="en-US" altLang="zh-TW" sz="1200" dirty="0" smtClean="0"/>
          </a:p>
          <a:p>
            <a:r>
              <a:rPr lang="zh-TW" altLang="en-US" sz="1200" dirty="0" smtClean="0"/>
              <a:t>   全民國防的意涵</a:t>
            </a:r>
            <a:endParaRPr lang="en-US" altLang="zh-TW" sz="1200" dirty="0" smtClean="0"/>
          </a:p>
          <a:p>
            <a:r>
              <a:rPr lang="zh-TW" altLang="en-US" sz="1200" dirty="0" smtClean="0"/>
              <a:t>   全民國防理念的實踐經驗</a:t>
            </a:r>
            <a:endParaRPr lang="en-US" altLang="zh-TW" sz="1200" dirty="0" smtClean="0"/>
          </a:p>
          <a:p>
            <a:r>
              <a:rPr lang="zh-TW" altLang="en-US" dirty="0" smtClean="0"/>
              <a:t>國際情勢與國家安全</a:t>
            </a:r>
            <a:endParaRPr lang="en-US" altLang="zh-TW" dirty="0" smtClean="0"/>
          </a:p>
          <a:p>
            <a:r>
              <a:rPr lang="zh-TW" altLang="en-US" sz="1200" dirty="0" smtClean="0"/>
              <a:t>   全球與亞太區域安全情勢</a:t>
            </a:r>
            <a:endParaRPr lang="en-US" altLang="zh-TW" sz="1200" dirty="0" smtClean="0"/>
          </a:p>
          <a:p>
            <a:r>
              <a:rPr lang="zh-TW" altLang="en-US" sz="1200" dirty="0" smtClean="0"/>
              <a:t>   我國國家安全情勢與機會</a:t>
            </a:r>
            <a:endParaRPr lang="en-US" altLang="zh-TW" sz="1200" dirty="0" smtClean="0"/>
          </a:p>
          <a:p>
            <a:r>
              <a:rPr lang="zh-TW" altLang="en-US" dirty="0" smtClean="0"/>
              <a:t>我國國防現況與發展</a:t>
            </a:r>
            <a:endParaRPr lang="en-US" altLang="zh-TW" dirty="0" smtClean="0"/>
          </a:p>
          <a:p>
            <a:r>
              <a:rPr lang="zh-TW" altLang="en-US" dirty="0" smtClean="0"/>
              <a:t>  </a:t>
            </a:r>
            <a:r>
              <a:rPr lang="zh-TW" altLang="en-US" sz="1200" dirty="0" smtClean="0"/>
              <a:t>國防政策與國軍</a:t>
            </a:r>
            <a:endParaRPr lang="en-US" altLang="zh-TW" sz="1200" dirty="0" smtClean="0"/>
          </a:p>
          <a:p>
            <a:r>
              <a:rPr lang="zh-TW" altLang="en-US" sz="1200" dirty="0" smtClean="0"/>
              <a:t>   軍備與國防科技</a:t>
            </a:r>
            <a:endParaRPr lang="en-US" altLang="zh-TW" dirty="0" smtClean="0"/>
          </a:p>
          <a:p>
            <a:r>
              <a:rPr lang="zh-TW" altLang="en-US" dirty="0" smtClean="0"/>
              <a:t>防衛動員與災害防救</a:t>
            </a:r>
            <a:endParaRPr lang="en-US" altLang="zh-TW" dirty="0" smtClean="0"/>
          </a:p>
          <a:p>
            <a:r>
              <a:rPr lang="zh-TW" altLang="en-US" sz="1200" dirty="0" smtClean="0"/>
              <a:t>   全民防衛動員的意義</a:t>
            </a:r>
            <a:endParaRPr lang="en-US" altLang="zh-TW" sz="1200" dirty="0" smtClean="0"/>
          </a:p>
          <a:p>
            <a:r>
              <a:rPr lang="zh-TW" altLang="en-US" sz="1200" dirty="0" smtClean="0"/>
              <a:t>   災害防救與應變</a:t>
            </a:r>
            <a:endParaRPr lang="en-US" altLang="zh-TW" sz="1200" dirty="0" smtClean="0"/>
          </a:p>
          <a:p>
            <a:r>
              <a:rPr lang="zh-TW" altLang="en-US" sz="1200" dirty="0" smtClean="0"/>
              <a:t>   射擊預習與實作</a:t>
            </a:r>
            <a:endParaRPr lang="en-US" altLang="zh-TW" sz="1200" dirty="0" smtClean="0"/>
          </a:p>
          <a:p>
            <a:r>
              <a:rPr lang="zh-TW" altLang="en-US" dirty="0" smtClean="0"/>
              <a:t>戰爭啟示與全民國防</a:t>
            </a:r>
            <a:endParaRPr lang="en-US" altLang="zh-TW" dirty="0" smtClean="0"/>
          </a:p>
          <a:p>
            <a:r>
              <a:rPr lang="zh-TW" altLang="en-US" dirty="0" smtClean="0"/>
              <a:t>  </a:t>
            </a:r>
            <a:r>
              <a:rPr lang="zh-TW" altLang="en-US" sz="1200" dirty="0" smtClean="0"/>
              <a:t>台灣重要戰役與影響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74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17349" r="31244" b="6000"/>
          <a:stretch/>
        </p:blipFill>
        <p:spPr bwMode="auto">
          <a:xfrm>
            <a:off x="0" y="116632"/>
            <a:ext cx="8964488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204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670" y="116632"/>
            <a:ext cx="7543800" cy="1279414"/>
          </a:xfrm>
        </p:spPr>
        <p:txBody>
          <a:bodyPr/>
          <a:lstStyle/>
          <a:p>
            <a:r>
              <a:rPr lang="zh-TW" altLang="zh-TW" sz="3200" dirty="0">
                <a:latin typeface="Microsoft JhengHei" pitchFamily="34" charset="-120"/>
                <a:ea typeface="Microsoft JhengHei" pitchFamily="34" charset="-120"/>
              </a:rPr>
              <a:t>以學科領綱為</a:t>
            </a:r>
            <a:r>
              <a:rPr lang="zh-TW" altLang="zh-TW" sz="3200" dirty="0" smtClean="0">
                <a:latin typeface="Microsoft JhengHei" pitchFamily="34" charset="-120"/>
                <a:ea typeface="Microsoft JhengHei" pitchFamily="34" charset="-120"/>
              </a:rPr>
              <a:t>本的</a:t>
            </a:r>
            <a:r>
              <a:rPr lang="zh-TW" altLang="en-US" sz="3200" dirty="0" smtClean="0">
                <a:latin typeface="Microsoft JhengHei" pitchFamily="34" charset="-120"/>
                <a:ea typeface="Microsoft JhengHei" pitchFamily="34" charset="-120"/>
              </a:rPr>
              <a:t>全</a:t>
            </a:r>
            <a:r>
              <a:rPr lang="zh-TW" altLang="zh-TW" sz="3200" dirty="0" smtClean="0">
                <a:latin typeface="Microsoft JhengHei" pitchFamily="34" charset="-120"/>
                <a:ea typeface="Microsoft JhengHei" pitchFamily="34" charset="-120"/>
              </a:rPr>
              <a:t>學</a:t>
            </a:r>
            <a:r>
              <a:rPr lang="zh-TW" altLang="en-US" sz="3200" dirty="0" smtClean="0">
                <a:latin typeface="Microsoft JhengHei" pitchFamily="34" charset="-120"/>
                <a:ea typeface="Microsoft JhengHei" pitchFamily="34" charset="-120"/>
              </a:rPr>
              <a:t>期學科</a:t>
            </a:r>
            <a:r>
              <a:rPr lang="zh-TW" altLang="zh-TW" sz="3200" dirty="0" smtClean="0">
                <a:latin typeface="Microsoft JhengHei" pitchFamily="34" charset="-120"/>
                <a:ea typeface="Microsoft JhengHei" pitchFamily="34" charset="-120"/>
              </a:rPr>
              <a:t>課程地圖</a:t>
            </a:r>
            <a:r>
              <a:rPr lang="en-US" altLang="zh-TW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en-US" altLang="zh-TW" sz="1600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sz="1600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zh-TW" altLang="zh-TW" sz="1800" dirty="0" smtClean="0">
                <a:latin typeface="Microsoft JhengHei" pitchFamily="34" charset="-120"/>
                <a:ea typeface="Microsoft JhengHei" pitchFamily="34" charset="-120"/>
              </a:rPr>
              <a:t>學科</a:t>
            </a:r>
            <a:r>
              <a:rPr lang="zh-TW" altLang="zh-TW" sz="1800" dirty="0">
                <a:latin typeface="Microsoft JhengHei" pitchFamily="34" charset="-120"/>
                <a:ea typeface="Microsoft JhengHei" pitchFamily="34" charset="-120"/>
              </a:rPr>
              <a:t>別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___</a:t>
            </a:r>
            <a:r>
              <a:rPr lang="zh-TW" altLang="en-US" sz="1800" dirty="0" smtClean="0">
                <a:latin typeface="Microsoft JhengHei" pitchFamily="34" charset="-120"/>
                <a:ea typeface="Microsoft JhengHei" pitchFamily="34" charset="-120"/>
              </a:rPr>
              <a:t>全民國防教育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__   </a:t>
            </a:r>
            <a:r>
              <a:rPr lang="zh-TW" altLang="zh-TW" sz="1800" dirty="0" smtClean="0">
                <a:latin typeface="Microsoft JhengHei" pitchFamily="34" charset="-120"/>
                <a:ea typeface="Microsoft JhengHei" pitchFamily="34" charset="-120"/>
              </a:rPr>
              <a:t>學</a:t>
            </a:r>
            <a:r>
              <a:rPr lang="zh-TW" altLang="en-US" sz="1800" dirty="0" smtClean="0">
                <a:latin typeface="Microsoft JhengHei" pitchFamily="34" charset="-120"/>
                <a:ea typeface="Microsoft JhengHei" pitchFamily="34" charset="-120"/>
              </a:rPr>
              <a:t>期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 _</a:t>
            </a:r>
            <a:r>
              <a:rPr lang="zh-TW" altLang="en-US" sz="1800" dirty="0" smtClean="0">
                <a:latin typeface="Microsoft JhengHei" pitchFamily="34" charset="-120"/>
                <a:ea typeface="Microsoft JhengHei" pitchFamily="34" charset="-120"/>
              </a:rPr>
              <a:t>高一上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_</a:t>
            </a:r>
            <a:endParaRPr lang="zh-TW" altLang="en-US" sz="1800" dirty="0">
              <a:latin typeface="Microsoft JhengHei" pitchFamily="34" charset="-120"/>
              <a:ea typeface="Microsoft JhengHei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50885"/>
              </p:ext>
            </p:extLst>
          </p:nvPr>
        </p:nvGraphicFramePr>
        <p:xfrm>
          <a:off x="414670" y="1340768"/>
          <a:ext cx="8229599" cy="4951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835">
                <a:tc>
                  <a:txBody>
                    <a:bodyPr/>
                    <a:lstStyle/>
                    <a:p>
                      <a:pPr algn="ctr"/>
                      <a:endParaRPr lang="zh-TW" sz="11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effectLst/>
                        </a:rPr>
                        <a:t>單元</a:t>
                      </a:r>
                      <a:endParaRPr lang="zh-TW" altLang="zh-TW" sz="1800" b="1" kern="100" dirty="0" smtClean="0"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zh-TW" sz="1600" b="1" kern="1200" dirty="0">
                          <a:effectLst/>
                        </a:rPr>
                        <a:t>重要內容</a:t>
                      </a:r>
                      <a:r>
                        <a:rPr lang="en-US" sz="1600" b="1" kern="1200" dirty="0">
                          <a:effectLst/>
                        </a:rPr>
                        <a:t>/</a:t>
                      </a:r>
                      <a:r>
                        <a:rPr lang="zh-TW" sz="1600" b="1" kern="1200" dirty="0">
                          <a:effectLst/>
                        </a:rPr>
                        <a:t>概念 </a:t>
                      </a:r>
                      <a:r>
                        <a:rPr lang="en-US" sz="1600" b="1" kern="1200" dirty="0">
                          <a:effectLst/>
                        </a:rPr>
                        <a:t>(</a:t>
                      </a:r>
                      <a:r>
                        <a:rPr lang="zh-TW" sz="1600" b="1" kern="1200" dirty="0">
                          <a:effectLst/>
                        </a:rPr>
                        <a:t>名詞</a:t>
                      </a:r>
                      <a:r>
                        <a:rPr lang="en-US" sz="1600" b="1" kern="1200" dirty="0">
                          <a:effectLst/>
                        </a:rPr>
                        <a:t>)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zh-TW" sz="1800" b="1" kern="1200" dirty="0">
                          <a:effectLst/>
                        </a:rPr>
                        <a:t>重要技能 </a:t>
                      </a:r>
                      <a:r>
                        <a:rPr lang="en-US" sz="1800" b="1" kern="1200" dirty="0">
                          <a:effectLst/>
                        </a:rPr>
                        <a:t>(</a:t>
                      </a:r>
                      <a:r>
                        <a:rPr lang="zh-TW" sz="1800" b="1" kern="1200" dirty="0">
                          <a:effectLst/>
                        </a:rPr>
                        <a:t>動詞</a:t>
                      </a:r>
                      <a:r>
                        <a:rPr lang="en-US" sz="1800" b="1" kern="1200" dirty="0">
                          <a:effectLst/>
                        </a:rPr>
                        <a:t>)</a:t>
                      </a: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effectLst/>
                        </a:rPr>
                        <a:t>9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國家安全的重要性</a:t>
                      </a:r>
                      <a:endParaRPr lang="en-US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安全、國家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能理解國家安全的重要性，並喚起憂患意識及培養愛國情操。</a:t>
                      </a:r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2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全民國防的意涵</a:t>
                      </a:r>
                      <a:endParaRPr lang="en-US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5191805"/>
                  </a:ext>
                </a:extLst>
              </a:tr>
              <a:tr h="5670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effectLst/>
                        </a:rPr>
                        <a:t>10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全民國防理念的實踐經驗</a:t>
                      </a:r>
                      <a:endParaRPr lang="zh-TW" sz="1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/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全球與亞太區域安全情勢</a:t>
                      </a:r>
                      <a:endParaRPr lang="zh-TW" sz="1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4430" marR="84430" marT="42215" marB="42215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3498572478"/>
                  </a:ext>
                </a:extLst>
              </a:tr>
              <a:tr h="2835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effectLst/>
                        </a:rPr>
                        <a:t>11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sz="11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sz="11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0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我國國家安全情勢與機會</a:t>
                      </a:r>
                      <a:endParaRPr lang="zh-TW" sz="1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/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4286149541"/>
                  </a:ext>
                </a:extLst>
              </a:tr>
              <a:tr h="850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effectLst/>
                        </a:rPr>
                        <a:t>12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國防政策與國軍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/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effectLst/>
                        </a:rPr>
                        <a:t>1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軍備與國防科技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alt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/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9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670" y="116632"/>
            <a:ext cx="7543800" cy="1279414"/>
          </a:xfrm>
        </p:spPr>
        <p:txBody>
          <a:bodyPr/>
          <a:lstStyle/>
          <a:p>
            <a:r>
              <a:rPr lang="zh-TW" altLang="zh-TW" sz="3200" dirty="0">
                <a:latin typeface="Microsoft JhengHei" pitchFamily="34" charset="-120"/>
                <a:ea typeface="Microsoft JhengHei" pitchFamily="34" charset="-120"/>
              </a:rPr>
              <a:t>以學科領綱為</a:t>
            </a:r>
            <a:r>
              <a:rPr lang="zh-TW" altLang="zh-TW" sz="3200" dirty="0" smtClean="0">
                <a:latin typeface="Microsoft JhengHei" pitchFamily="34" charset="-120"/>
                <a:ea typeface="Microsoft JhengHei" pitchFamily="34" charset="-120"/>
              </a:rPr>
              <a:t>本的</a:t>
            </a:r>
            <a:r>
              <a:rPr lang="zh-TW" altLang="en-US" sz="3200" dirty="0" smtClean="0">
                <a:latin typeface="Microsoft JhengHei" pitchFamily="34" charset="-120"/>
                <a:ea typeface="Microsoft JhengHei" pitchFamily="34" charset="-120"/>
              </a:rPr>
              <a:t>全</a:t>
            </a:r>
            <a:r>
              <a:rPr lang="zh-TW" altLang="zh-TW" sz="3200" dirty="0" smtClean="0">
                <a:latin typeface="Microsoft JhengHei" pitchFamily="34" charset="-120"/>
                <a:ea typeface="Microsoft JhengHei" pitchFamily="34" charset="-120"/>
              </a:rPr>
              <a:t>學</a:t>
            </a:r>
            <a:r>
              <a:rPr lang="zh-TW" altLang="en-US" sz="3200" dirty="0" smtClean="0">
                <a:latin typeface="Microsoft JhengHei" pitchFamily="34" charset="-120"/>
                <a:ea typeface="Microsoft JhengHei" pitchFamily="34" charset="-120"/>
              </a:rPr>
              <a:t>期學科</a:t>
            </a:r>
            <a:r>
              <a:rPr lang="zh-TW" altLang="zh-TW" sz="3200" dirty="0" smtClean="0">
                <a:latin typeface="Microsoft JhengHei" pitchFamily="34" charset="-120"/>
                <a:ea typeface="Microsoft JhengHei" pitchFamily="34" charset="-120"/>
              </a:rPr>
              <a:t>課程地圖</a:t>
            </a:r>
            <a:r>
              <a:rPr lang="en-US" altLang="zh-TW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en-US" altLang="zh-TW" sz="1600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sz="1600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zh-TW" altLang="zh-TW" sz="1800" dirty="0" smtClean="0">
                <a:latin typeface="Microsoft JhengHei" pitchFamily="34" charset="-120"/>
                <a:ea typeface="Microsoft JhengHei" pitchFamily="34" charset="-120"/>
              </a:rPr>
              <a:t>學科</a:t>
            </a:r>
            <a:r>
              <a:rPr lang="zh-TW" altLang="zh-TW" sz="1800" dirty="0">
                <a:latin typeface="Microsoft JhengHei" pitchFamily="34" charset="-120"/>
                <a:ea typeface="Microsoft JhengHei" pitchFamily="34" charset="-120"/>
              </a:rPr>
              <a:t>別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___</a:t>
            </a:r>
            <a:r>
              <a:rPr lang="zh-TW" altLang="en-US" sz="1800" dirty="0" smtClean="0">
                <a:latin typeface="Microsoft JhengHei" pitchFamily="34" charset="-120"/>
                <a:ea typeface="Microsoft JhengHei" pitchFamily="34" charset="-120"/>
              </a:rPr>
              <a:t>全民國防教育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__   </a:t>
            </a:r>
            <a:r>
              <a:rPr lang="zh-TW" altLang="zh-TW" sz="1800" dirty="0" smtClean="0">
                <a:latin typeface="Microsoft JhengHei" pitchFamily="34" charset="-120"/>
                <a:ea typeface="Microsoft JhengHei" pitchFamily="34" charset="-120"/>
              </a:rPr>
              <a:t>學</a:t>
            </a:r>
            <a:r>
              <a:rPr lang="zh-TW" altLang="en-US" sz="1800" dirty="0" smtClean="0">
                <a:latin typeface="Microsoft JhengHei" pitchFamily="34" charset="-120"/>
                <a:ea typeface="Microsoft JhengHei" pitchFamily="34" charset="-120"/>
              </a:rPr>
              <a:t>期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 _</a:t>
            </a:r>
            <a:r>
              <a:rPr lang="zh-TW" altLang="en-US" sz="1800" dirty="0" smtClean="0">
                <a:latin typeface="Microsoft JhengHei" pitchFamily="34" charset="-120"/>
                <a:ea typeface="Microsoft JhengHei" pitchFamily="34" charset="-120"/>
              </a:rPr>
              <a:t>高一上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_</a:t>
            </a:r>
            <a:endParaRPr lang="zh-TW" altLang="en-US" sz="1800" dirty="0">
              <a:latin typeface="Microsoft JhengHei" pitchFamily="34" charset="-120"/>
              <a:ea typeface="Microsoft JhengHei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282623"/>
              </p:ext>
            </p:extLst>
          </p:nvPr>
        </p:nvGraphicFramePr>
        <p:xfrm>
          <a:off x="414670" y="1340768"/>
          <a:ext cx="8229599" cy="5403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835">
                <a:tc>
                  <a:txBody>
                    <a:bodyPr/>
                    <a:lstStyle/>
                    <a:p>
                      <a:pPr algn="ctr"/>
                      <a:endParaRPr lang="zh-TW" sz="11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effectLst/>
                        </a:rPr>
                        <a:t>單元</a:t>
                      </a:r>
                      <a:endParaRPr lang="zh-TW" altLang="zh-TW" sz="1800" b="1" kern="100" dirty="0" smtClean="0"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zh-TW" sz="1600" b="1" kern="1200" dirty="0">
                          <a:effectLst/>
                        </a:rPr>
                        <a:t>重要內容</a:t>
                      </a:r>
                      <a:r>
                        <a:rPr lang="en-US" sz="1600" b="1" kern="1200" dirty="0">
                          <a:effectLst/>
                        </a:rPr>
                        <a:t>/</a:t>
                      </a:r>
                      <a:r>
                        <a:rPr lang="zh-TW" sz="1600" b="1" kern="1200" dirty="0">
                          <a:effectLst/>
                        </a:rPr>
                        <a:t>概念 </a:t>
                      </a:r>
                      <a:r>
                        <a:rPr lang="en-US" sz="1600" b="1" kern="1200" dirty="0">
                          <a:effectLst/>
                        </a:rPr>
                        <a:t>(</a:t>
                      </a:r>
                      <a:r>
                        <a:rPr lang="zh-TW" sz="1600" b="1" kern="1200" dirty="0">
                          <a:effectLst/>
                        </a:rPr>
                        <a:t>名詞</a:t>
                      </a:r>
                      <a:r>
                        <a:rPr lang="en-US" sz="1600" b="1" kern="1200" dirty="0">
                          <a:effectLst/>
                        </a:rPr>
                        <a:t>)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zh-TW" sz="1800" b="1" kern="1200" dirty="0">
                          <a:effectLst/>
                        </a:rPr>
                        <a:t>重要技能 </a:t>
                      </a:r>
                      <a:r>
                        <a:rPr lang="en-US" sz="1800" b="1" kern="1200" dirty="0">
                          <a:effectLst/>
                        </a:rPr>
                        <a:t>(</a:t>
                      </a:r>
                      <a:r>
                        <a:rPr lang="zh-TW" sz="1800" b="1" kern="1200" dirty="0">
                          <a:effectLst/>
                        </a:rPr>
                        <a:t>動詞</a:t>
                      </a:r>
                      <a:r>
                        <a:rPr lang="en-US" sz="1800" b="1" kern="1200" dirty="0">
                          <a:effectLst/>
                        </a:rPr>
                        <a:t>)</a:t>
                      </a: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effectLst/>
                        </a:rPr>
                        <a:t>9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國家安全的重要性</a:t>
                      </a:r>
                      <a:endParaRPr lang="en-US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安全、國家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能理解國家安全的重要性，並喚起憂患意識及培養愛國情操。</a:t>
                      </a:r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2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全民國防的意涵</a:t>
                      </a:r>
                      <a:endParaRPr lang="en-US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安全、全民國防、</a:t>
                      </a:r>
                      <a:endParaRPr lang="en-US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認同</a:t>
                      </a: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能體認全民國防的重要性，養成主動參與國防相關事務之素養</a:t>
                      </a:r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5191805"/>
                  </a:ext>
                </a:extLst>
              </a:tr>
              <a:tr h="5670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effectLst/>
                        </a:rPr>
                        <a:t>10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全民國防理念的實踐經驗</a:t>
                      </a:r>
                      <a:endParaRPr lang="zh-TW" sz="1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安全、全民國防、</a:t>
                      </a:r>
                      <a:endParaRPr lang="en-US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認同</a:t>
                      </a: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能理解全民國防對於國家安全之重要性，並從他國體現全民國防理念之實例中轉化成我國全民國防之作為。</a:t>
                      </a:r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全球與亞太區域安全情勢</a:t>
                      </a:r>
                      <a:endParaRPr lang="zh-TW" sz="1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4430" marR="84430" marT="42215" marB="42215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安全、政治、外交、關係、平衡、威脅</a:t>
                      </a: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能舉例說明全球與亞太安全情勢及其重要安全議題，並評述對於我國國家安全之影響。</a:t>
                      </a:r>
                      <a:endParaRPr lang="en-US" altLang="zh-TW" sz="12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能理解與分析兩岸情勢對我國國家安全之影響。</a:t>
                      </a:r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3498572478"/>
                  </a:ext>
                </a:extLst>
              </a:tr>
              <a:tr h="2835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effectLst/>
                        </a:rPr>
                        <a:t>11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sz="11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sz="11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0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我國國家安全情勢與機會</a:t>
                      </a:r>
                      <a:endParaRPr lang="zh-TW" sz="1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安全、威脅、認同、平衡、關係、機會</a:t>
                      </a: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能從台灣外在的海洋優勢條件，分析我國在亞太安全環境的軍事地緣價值</a:t>
                      </a:r>
                      <a:endParaRPr lang="en-US" altLang="zh-TW" sz="12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能從外在環境的分析討論如何尋求我國國家安全策略</a:t>
                      </a:r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4286149541"/>
                  </a:ext>
                </a:extLst>
              </a:tr>
              <a:tr h="850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effectLst/>
                        </a:rPr>
                        <a:t>12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國防政策與國軍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安全、國防、政策、</a:t>
                      </a:r>
                      <a:endParaRPr lang="en-US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建軍備戰</a:t>
                      </a: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能了解我國國防政策理念、國軍使命及任務。</a:t>
                      </a:r>
                      <a:endParaRPr lang="en-US" altLang="zh-TW" sz="12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能概述我國兵役制度，並說明對於國家安全的重要性。</a:t>
                      </a:r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effectLst/>
                        </a:rPr>
                        <a:t>1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軍備與國防科技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安全、國防、科技、自主、建軍備戰</a:t>
                      </a:r>
                      <a:endParaRPr lang="zh-TW" alt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能比較我國安全環境與武器裝備配置的妥適性。 </a:t>
                      </a:r>
                      <a:endParaRPr lang="en-US" altLang="zh-TW" sz="12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能舉例說明我國國防科技研發成果與軍民通用科技發展現況，並探討未來可能發展。 </a:t>
                      </a:r>
                      <a:endParaRPr lang="zh-TW" sz="1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0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670" y="265815"/>
            <a:ext cx="7543800" cy="1279414"/>
          </a:xfrm>
        </p:spPr>
        <p:txBody>
          <a:bodyPr/>
          <a:lstStyle/>
          <a:p>
            <a:r>
              <a:rPr lang="zh-TW" altLang="zh-TW" sz="3200" dirty="0">
                <a:latin typeface="Microsoft JhengHei" pitchFamily="34" charset="-120"/>
                <a:ea typeface="Microsoft JhengHei" pitchFamily="34" charset="-120"/>
              </a:rPr>
              <a:t>以學科領綱為</a:t>
            </a:r>
            <a:r>
              <a:rPr lang="zh-TW" altLang="zh-TW" sz="3200" dirty="0" smtClean="0">
                <a:latin typeface="Microsoft JhengHei" pitchFamily="34" charset="-120"/>
                <a:ea typeface="Microsoft JhengHei" pitchFamily="34" charset="-120"/>
              </a:rPr>
              <a:t>本的</a:t>
            </a:r>
            <a:r>
              <a:rPr lang="zh-TW" altLang="en-US" sz="3200" dirty="0" smtClean="0">
                <a:latin typeface="Microsoft JhengHei" pitchFamily="34" charset="-120"/>
                <a:ea typeface="Microsoft JhengHei" pitchFamily="34" charset="-120"/>
              </a:rPr>
              <a:t>全</a:t>
            </a:r>
            <a:r>
              <a:rPr lang="zh-TW" altLang="zh-TW" sz="3200" dirty="0" smtClean="0">
                <a:latin typeface="Microsoft JhengHei" pitchFamily="34" charset="-120"/>
                <a:ea typeface="Microsoft JhengHei" pitchFamily="34" charset="-120"/>
              </a:rPr>
              <a:t>學</a:t>
            </a:r>
            <a:r>
              <a:rPr lang="zh-TW" altLang="en-US" sz="3200" dirty="0" smtClean="0">
                <a:latin typeface="Microsoft JhengHei" pitchFamily="34" charset="-120"/>
                <a:ea typeface="Microsoft JhengHei" pitchFamily="34" charset="-120"/>
              </a:rPr>
              <a:t>期學科</a:t>
            </a:r>
            <a:r>
              <a:rPr lang="zh-TW" altLang="zh-TW" sz="3200" dirty="0" smtClean="0">
                <a:latin typeface="Microsoft JhengHei" pitchFamily="34" charset="-120"/>
                <a:ea typeface="Microsoft JhengHei" pitchFamily="34" charset="-120"/>
              </a:rPr>
              <a:t>課程地圖</a:t>
            </a:r>
            <a:r>
              <a:rPr lang="en-US" altLang="zh-TW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en-US" altLang="zh-TW" sz="1600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sz="1600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zh-TW" altLang="zh-TW" sz="1800" dirty="0" smtClean="0">
                <a:latin typeface="Microsoft JhengHei" pitchFamily="34" charset="-120"/>
                <a:ea typeface="Microsoft JhengHei" pitchFamily="34" charset="-120"/>
              </a:rPr>
              <a:t>學科</a:t>
            </a:r>
            <a:r>
              <a:rPr lang="zh-TW" altLang="zh-TW" sz="1800" dirty="0">
                <a:latin typeface="Microsoft JhengHei" pitchFamily="34" charset="-120"/>
                <a:ea typeface="Microsoft JhengHei" pitchFamily="34" charset="-120"/>
              </a:rPr>
              <a:t>別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___</a:t>
            </a:r>
            <a:r>
              <a:rPr lang="zh-TW" altLang="en-US" sz="1800" dirty="0" smtClean="0">
                <a:latin typeface="Microsoft JhengHei" pitchFamily="34" charset="-120"/>
                <a:ea typeface="Microsoft JhengHei" pitchFamily="34" charset="-120"/>
              </a:rPr>
              <a:t>全民國防教育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__   </a:t>
            </a:r>
            <a:r>
              <a:rPr lang="zh-TW" altLang="zh-TW" sz="1800" dirty="0" smtClean="0">
                <a:latin typeface="Microsoft JhengHei" pitchFamily="34" charset="-120"/>
                <a:ea typeface="Microsoft JhengHei" pitchFamily="34" charset="-120"/>
              </a:rPr>
              <a:t>學</a:t>
            </a:r>
            <a:r>
              <a:rPr lang="zh-TW" altLang="en-US" sz="1800" dirty="0" smtClean="0">
                <a:latin typeface="Microsoft JhengHei" pitchFamily="34" charset="-120"/>
                <a:ea typeface="Microsoft JhengHei" pitchFamily="34" charset="-120"/>
              </a:rPr>
              <a:t>期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 _</a:t>
            </a:r>
            <a:r>
              <a:rPr lang="zh-TW" altLang="en-US" sz="1800" dirty="0" smtClean="0">
                <a:latin typeface="Microsoft JhengHei" pitchFamily="34" charset="-120"/>
                <a:ea typeface="Microsoft JhengHei" pitchFamily="34" charset="-120"/>
              </a:rPr>
              <a:t>高一下</a:t>
            </a:r>
            <a:r>
              <a:rPr lang="en-US" altLang="zh-TW" sz="1800" dirty="0" smtClean="0">
                <a:latin typeface="Microsoft JhengHei" pitchFamily="34" charset="-120"/>
                <a:ea typeface="Microsoft JhengHei" pitchFamily="34" charset="-120"/>
              </a:rPr>
              <a:t>_</a:t>
            </a:r>
            <a:endParaRPr lang="zh-TW" altLang="en-US" sz="1800" dirty="0">
              <a:latin typeface="Microsoft JhengHei" pitchFamily="34" charset="-120"/>
              <a:ea typeface="Microsoft JhengHei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6070"/>
              </p:ext>
            </p:extLst>
          </p:nvPr>
        </p:nvGraphicFramePr>
        <p:xfrm>
          <a:off x="414670" y="1412776"/>
          <a:ext cx="8229599" cy="52397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835">
                <a:tc>
                  <a:txBody>
                    <a:bodyPr/>
                    <a:lstStyle/>
                    <a:p>
                      <a:pPr algn="ctr"/>
                      <a:endParaRPr lang="zh-TW" sz="11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effectLst/>
                        </a:rPr>
                        <a:t>單元</a:t>
                      </a:r>
                      <a:endParaRPr lang="zh-TW" altLang="zh-TW" sz="1800" b="1" kern="100" dirty="0" smtClean="0"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zh-TW" sz="1600" b="1" kern="1200" dirty="0">
                          <a:effectLst/>
                        </a:rPr>
                        <a:t>重要內容</a:t>
                      </a:r>
                      <a:r>
                        <a:rPr lang="en-US" sz="1600" b="1" kern="1200" dirty="0">
                          <a:effectLst/>
                        </a:rPr>
                        <a:t>/</a:t>
                      </a:r>
                      <a:r>
                        <a:rPr lang="zh-TW" sz="1600" b="1" kern="1200" dirty="0">
                          <a:effectLst/>
                        </a:rPr>
                        <a:t>概念 </a:t>
                      </a:r>
                      <a:r>
                        <a:rPr lang="en-US" sz="1600" b="1" kern="1200" dirty="0">
                          <a:effectLst/>
                        </a:rPr>
                        <a:t>(</a:t>
                      </a:r>
                      <a:r>
                        <a:rPr lang="zh-TW" sz="1600" b="1" kern="1200" dirty="0">
                          <a:effectLst/>
                        </a:rPr>
                        <a:t>名詞</a:t>
                      </a:r>
                      <a:r>
                        <a:rPr lang="en-US" sz="1600" b="1" kern="1200" dirty="0">
                          <a:effectLst/>
                        </a:rPr>
                        <a:t>)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zh-TW" sz="1800" b="1" kern="1200" dirty="0">
                          <a:effectLst/>
                        </a:rPr>
                        <a:t>重要技能 </a:t>
                      </a:r>
                      <a:r>
                        <a:rPr lang="en-US" sz="1800" b="1" kern="1200" dirty="0">
                          <a:effectLst/>
                        </a:rPr>
                        <a:t>(</a:t>
                      </a:r>
                      <a:r>
                        <a:rPr lang="zh-TW" sz="1800" b="1" kern="1200" dirty="0">
                          <a:effectLst/>
                        </a:rPr>
                        <a:t>動詞</a:t>
                      </a:r>
                      <a:r>
                        <a:rPr lang="en-US" sz="1800" b="1" kern="1200" dirty="0">
                          <a:effectLst/>
                        </a:rPr>
                        <a:t>)</a:t>
                      </a: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3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700" b="1" kern="1200" dirty="0" smtClean="0">
                          <a:effectLst/>
                        </a:rPr>
                        <a:t>2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軍備與國防科技</a:t>
                      </a: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安全、國防、科技、自主、建軍備戰</a:t>
                      </a: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能比較我國安全環境與武器裝備配置的妥適性。 </a:t>
                      </a:r>
                      <a:endParaRPr lang="en-US" altLang="zh-TW" sz="12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/>
                      <a:r>
                        <a:rPr lang="zh-TW" altLang="en-US" sz="1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能舉例說明我國國防科技研發成果與軍民通用科技發展現況，並探討未來可能發展。 </a:t>
                      </a:r>
                      <a:endParaRPr lang="zh-TW" altLang="zh-TW" sz="12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全民防衛動員的意義</a:t>
                      </a:r>
                      <a:endParaRPr lang="en-US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安全、防衛、動員、合作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能概述全民防衛動員的意義，並指出其準備時機與實施方式。 </a:t>
                      </a:r>
                      <a:endParaRPr lang="en-US" altLang="zh-TW" sz="12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能說明青年服勤動員和學校防護團的意義，並理解相關演習相關作為。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5191805"/>
                  </a:ext>
                </a:extLst>
              </a:tr>
              <a:tr h="4129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700" b="1" kern="1200" dirty="0" smtClean="0">
                          <a:effectLst/>
                        </a:rPr>
                        <a:t>3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dirty="0"/>
                    </a:p>
                  </a:txBody>
                  <a:tcPr marL="84430" marR="84430" marT="42215" marB="4221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sz="11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sz="11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射擊預習與實作</a:t>
                      </a: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安全、防衛、戰爭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能認識步槍基本結構與功能。 </a:t>
                      </a:r>
                      <a:endParaRPr lang="en-US" altLang="zh-TW" sz="12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能操作射擊預習各項實作內容。</a:t>
                      </a:r>
                      <a:endParaRPr lang="en-US" altLang="zh-TW" sz="12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能熟練正確射擊姿勢。 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572478"/>
                  </a:ext>
                </a:extLst>
              </a:tr>
              <a:tr h="3075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700" b="1" kern="1200" dirty="0" smtClean="0">
                          <a:effectLst/>
                        </a:rPr>
                        <a:t>4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sz="11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sz="11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災害防救與應變</a:t>
                      </a:r>
                      <a:endParaRPr lang="zh-TW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安全、合作、變遷、減災、防災</a:t>
                      </a:r>
                      <a:endParaRPr lang="en-US" altLang="zh-TW" sz="16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能指出臺灣常面臨的災害類型，並理解我國災害防救機制與防災策略。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說明校園災害防救機制及其相關任務。</a:t>
                      </a:r>
                      <a:endParaRPr lang="en-US" altLang="zh-TW" sz="12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能在災防實作時表現同理關懷、團隊精神及溝通協調態度。  </a:t>
                      </a:r>
                      <a:endParaRPr lang="en-US" altLang="zh-TW" sz="12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能正確操作災害防救作為與程序。 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54885607"/>
                  </a:ext>
                </a:extLst>
              </a:tr>
              <a:tr h="850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700" b="1" kern="1200" dirty="0" smtClean="0">
                          <a:effectLst/>
                        </a:rPr>
                        <a:t>5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sz="11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sz="1100" b="1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4430" marR="84430" marT="42215" marB="422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700" b="1" kern="1200" dirty="0" smtClean="0">
                          <a:effectLst/>
                        </a:rPr>
                        <a:t>6</a:t>
                      </a:r>
                      <a:r>
                        <a:rPr lang="zh-TW" sz="1700" b="1" kern="1200" dirty="0" smtClean="0">
                          <a:effectLst/>
                        </a:rPr>
                        <a:t>月</a:t>
                      </a:r>
                      <a:endParaRPr lang="en-US" altLang="zh-TW" sz="1700" b="1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台灣重要戰役與影響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安全、威脅、變遷、機會、平衡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能從臺灣重要戰役探討其對臺灣發展的影響，並評述全民國防的重要性。</a:t>
                      </a:r>
                      <a:endParaRPr lang="en-US" altLang="zh-TW" sz="12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能由臺灣重要戰役體認出忘戰必危與保家衛國的重要性。 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4430" marR="84430" marT="42215" marB="4221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0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圖表 1"/>
          <p:cNvGraphicFramePr/>
          <p:nvPr>
            <p:extLst>
              <p:ext uri="{D42A27DB-BD31-4B8C-83A1-F6EECF244321}">
                <p14:modId xmlns:p14="http://schemas.microsoft.com/office/powerpoint/2010/main" val="2107389548"/>
              </p:ext>
            </p:extLst>
          </p:nvPr>
        </p:nvGraphicFramePr>
        <p:xfrm>
          <a:off x="389467" y="1058333"/>
          <a:ext cx="4281311" cy="561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5357" y="282221"/>
            <a:ext cx="8018566" cy="973668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zh-TW" altLang="en-US" sz="2800" dirty="0" smtClean="0">
                <a:latin typeface="Microsoft JhengHei" pitchFamily="34" charset="-120"/>
                <a:ea typeface="Microsoft JhengHei" pitchFamily="34" charset="-120"/>
                <a:cs typeface="微軟正黑體"/>
              </a:rPr>
              <a:t>實務演練工具</a:t>
            </a:r>
            <a:r>
              <a:rPr lang="en-US" altLang="zh-TW" sz="2000" dirty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sz="2000" dirty="0">
                <a:latin typeface="Microsoft JhengHei" pitchFamily="34" charset="-120"/>
                <a:ea typeface="Microsoft JhengHei" pitchFamily="34" charset="-120"/>
              </a:rPr>
            </a:br>
            <a:r>
              <a:rPr lang="en-US" altLang="zh-TW" sz="2000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sz="2000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zh-TW" altLang="en-US" sz="2000" dirty="0" smtClean="0">
                <a:latin typeface="Microsoft JhengHei" pitchFamily="34" charset="-120"/>
                <a:ea typeface="Microsoft JhengHei" pitchFamily="34" charset="-120"/>
              </a:rPr>
              <a:t>科目：</a:t>
            </a:r>
            <a:r>
              <a:rPr lang="en-US" altLang="zh-TW" sz="2000" u="sng" dirty="0" smtClean="0">
                <a:latin typeface="Microsoft JhengHei" pitchFamily="34" charset="-120"/>
                <a:ea typeface="Microsoft JhengHei" pitchFamily="34" charset="-120"/>
              </a:rPr>
              <a:t>              </a:t>
            </a:r>
            <a:r>
              <a:rPr lang="en-US" altLang="zh-TW" sz="20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TW" altLang="en-US" sz="2000" dirty="0" smtClean="0">
                <a:latin typeface="Microsoft JhengHei" pitchFamily="34" charset="-120"/>
                <a:ea typeface="Microsoft JhengHei" pitchFamily="34" charset="-120"/>
              </a:rPr>
              <a:t>教學單元：</a:t>
            </a:r>
            <a:r>
              <a:rPr lang="en-US" altLang="zh-TW" sz="2000" u="sng" dirty="0" smtClean="0">
                <a:latin typeface="Microsoft JhengHei" pitchFamily="34" charset="-120"/>
                <a:ea typeface="Microsoft JhengHei" pitchFamily="34" charset="-120"/>
              </a:rPr>
              <a:t>                              </a:t>
            </a:r>
            <a:r>
              <a:rPr lang="en-US" altLang="zh-TW" sz="2000" dirty="0" smtClean="0">
                <a:latin typeface="Microsoft JhengHei" pitchFamily="34" charset="-120"/>
                <a:ea typeface="Microsoft JhengHei" pitchFamily="34" charset="-120"/>
              </a:rPr>
              <a:t>             </a:t>
            </a:r>
            <a:r>
              <a:rPr lang="en-US" altLang="zh-TW" sz="2000" u="sng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endParaRPr kumimoji="1" lang="zh-TW" altLang="en-US" sz="2000" u="sng" dirty="0">
              <a:latin typeface="Microsoft JhengHei" pitchFamily="34" charset="-120"/>
              <a:ea typeface="Microsoft JhengHei" pitchFamily="34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1150902"/>
              </p:ext>
            </p:extLst>
          </p:nvPr>
        </p:nvGraphicFramePr>
        <p:xfrm>
          <a:off x="4854222" y="1610738"/>
          <a:ext cx="3860800" cy="1261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6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內容版面配置區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30294"/>
              </p:ext>
            </p:extLst>
          </p:nvPr>
        </p:nvGraphicFramePr>
        <p:xfrm>
          <a:off x="4879623" y="3155480"/>
          <a:ext cx="3860800" cy="1277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6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28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內容版面配置區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0438639"/>
              </p:ext>
            </p:extLst>
          </p:nvPr>
        </p:nvGraphicFramePr>
        <p:xfrm>
          <a:off x="4862688" y="4734494"/>
          <a:ext cx="3860800" cy="1261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6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571868" y="2181536"/>
            <a:ext cx="1282354" cy="3011822"/>
            <a:chOff x="3386516" y="2181536"/>
            <a:chExt cx="1467706" cy="3011822"/>
          </a:xfrm>
        </p:grpSpPr>
        <p:cxnSp>
          <p:nvCxnSpPr>
            <p:cNvPr id="5" name="直線箭頭接點 4"/>
            <p:cNvCxnSpPr/>
            <p:nvPr/>
          </p:nvCxnSpPr>
          <p:spPr>
            <a:xfrm>
              <a:off x="3386516" y="2181536"/>
              <a:ext cx="1467706" cy="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箭頭接點 9"/>
            <p:cNvCxnSpPr/>
            <p:nvPr/>
          </p:nvCxnSpPr>
          <p:spPr>
            <a:xfrm>
              <a:off x="3386516" y="3663027"/>
              <a:ext cx="1467706" cy="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箭頭接點 11"/>
            <p:cNvCxnSpPr/>
            <p:nvPr/>
          </p:nvCxnSpPr>
          <p:spPr>
            <a:xfrm>
              <a:off x="3386516" y="5177078"/>
              <a:ext cx="1467706" cy="1628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4854222" y="6381328"/>
            <a:ext cx="416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資料來源</a:t>
            </a:r>
            <a:r>
              <a:rPr lang="en-US" altLang="zh-TW" dirty="0">
                <a:latin typeface="+mj-ea"/>
              </a:rPr>
              <a:t>:</a:t>
            </a:r>
            <a:r>
              <a:rPr lang="zh-TW" altLang="en-US" dirty="0">
                <a:latin typeface="+mj-ea"/>
              </a:rPr>
              <a:t>國立臺灣師範大學甄曉蘭教授</a:t>
            </a:r>
          </a:p>
        </p:txBody>
      </p:sp>
    </p:spTree>
    <p:extLst>
      <p:ext uri="{BB962C8B-B14F-4D97-AF65-F5344CB8AC3E}">
        <p14:creationId xmlns:p14="http://schemas.microsoft.com/office/powerpoint/2010/main" val="2836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橢圓形"/>
          <p:cNvSpPr/>
          <p:nvPr/>
        </p:nvSpPr>
        <p:spPr>
          <a:xfrm>
            <a:off x="-1666565" y="-1265237"/>
            <a:ext cx="7553105" cy="9026734"/>
          </a:xfrm>
          <a:prstGeom prst="ellipse">
            <a:avLst/>
          </a:prstGeom>
          <a:solidFill>
            <a:srgbClr val="000000">
              <a:alpha val="7338"/>
            </a:srgbClr>
          </a:solidFill>
          <a:ln w="12700">
            <a:miter lim="400000"/>
          </a:ln>
        </p:spPr>
        <p:txBody>
          <a:bodyPr lIns="34278" tIns="34278" rIns="34278" bIns="34278" anchor="ctr"/>
          <a:lstStyle/>
          <a:p>
            <a:endParaRPr/>
          </a:p>
        </p:txBody>
      </p:sp>
      <p:sp>
        <p:nvSpPr>
          <p:cNvPr id="183" name="全民國防課程地圖"/>
          <p:cNvSpPr txBox="1"/>
          <p:nvPr/>
        </p:nvSpPr>
        <p:spPr>
          <a:xfrm>
            <a:off x="147815" y="360632"/>
            <a:ext cx="8996185" cy="1177221"/>
          </a:xfrm>
          <a:prstGeom prst="rect">
            <a:avLst/>
          </a:prstGeom>
          <a:solidFill>
            <a:srgbClr val="77966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78" tIns="34278" rIns="34278" bIns="34278">
            <a:spAutoFit/>
          </a:bodyPr>
          <a:lstStyle>
            <a:lvl1pPr>
              <a:defRPr sz="6000" b="1" i="1" cap="all">
                <a:solidFill>
                  <a:srgbClr val="FFFFFF"/>
                </a:solidFill>
                <a:latin typeface="NotoSansCJKtc-Bold"/>
                <a:ea typeface="NotoSansCJKtc-Bold"/>
                <a:cs typeface="NotoSansCJKtc-Bold"/>
                <a:sym typeface="NotoSansCJKtc-Bold"/>
              </a:defRPr>
            </a:lvl1pPr>
          </a:lstStyle>
          <a:p>
            <a:r>
              <a:rPr lang="zh-TW" altLang="en-US" sz="7200" dirty="0"/>
              <a:t>有層次的</a:t>
            </a:r>
            <a:r>
              <a:rPr lang="zh-TW" altLang="en-US" sz="7200" dirty="0" smtClean="0"/>
              <a:t>提問</a:t>
            </a:r>
            <a:r>
              <a:rPr lang="en-US" altLang="zh-TW" sz="7200" dirty="0" smtClean="0"/>
              <a:t>:</a:t>
            </a:r>
            <a:endParaRPr sz="72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376811" y="1537853"/>
            <a:ext cx="848583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事實性</a:t>
            </a:r>
            <a:r>
              <a:rPr lang="zh-TW" altLang="en-US" sz="4400" dirty="0" smtClean="0"/>
              <a:t>的問題</a:t>
            </a:r>
            <a:r>
              <a:rPr lang="en-US" altLang="zh-TW" sz="4400" dirty="0" smtClean="0"/>
              <a:t>: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可以在文章裡找得到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答案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利用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何問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、事、時、地、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為何、如何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dirty="0"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6812" y="2738182"/>
            <a:ext cx="848583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概念性</a:t>
            </a:r>
            <a:r>
              <a:rPr lang="zh-TW" altLang="en-US" sz="4400" dirty="0" smtClean="0"/>
              <a:t>的問題</a:t>
            </a:r>
            <a:r>
              <a:rPr lang="en-US" altLang="zh-TW" sz="4400" dirty="0" smtClean="0"/>
              <a:t>: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需要想一想的問題</a:t>
            </a: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已知的事實問問題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需要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思考、推理才能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回答</a:t>
            </a:r>
            <a:endParaRPr lang="zh-TW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376812" y="3938511"/>
            <a:ext cx="8485833" cy="23391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辯</a:t>
            </a:r>
            <a:r>
              <a:rPr lang="en-US" altLang="zh-TW" sz="4400" b="1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評</a:t>
            </a:r>
            <a:r>
              <a:rPr lang="en-US" altLang="zh-TW" sz="44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zh-TW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論性</a:t>
            </a:r>
            <a:r>
              <a:rPr lang="zh-TW" altLang="en-US" sz="4400" dirty="0" smtClean="0">
                <a:latin typeface="+mj-ea"/>
                <a:ea typeface="+mj-ea"/>
              </a:rPr>
              <a:t>的</a:t>
            </a:r>
            <a:r>
              <a:rPr lang="zh-TW" altLang="en-US" sz="4400" dirty="0">
                <a:latin typeface="+mj-ea"/>
                <a:ea typeface="+mj-ea"/>
              </a:rPr>
              <a:t>問題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自己的想法的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關鍵詞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你覺得、你認為、如果是你、對你而言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... ) 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要根據自己的知識、心得、想法或評論回答問題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23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imagesSJZU09H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7833" y="1959429"/>
            <a:ext cx="5737609" cy="4471516"/>
          </a:xfrm>
          <a:prstGeom prst="rect">
            <a:avLst/>
          </a:prstGeom>
        </p:spPr>
      </p:pic>
      <p:pic>
        <p:nvPicPr>
          <p:cNvPr id="6" name="內容版面配置區 6" descr="1453466098-2228245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2667" y="2883877"/>
            <a:ext cx="1523008" cy="2566730"/>
          </a:xfrm>
          <a:prstGeom prst="rect">
            <a:avLst/>
          </a:prstGeom>
        </p:spPr>
      </p:pic>
      <p:sp>
        <p:nvSpPr>
          <p:cNvPr id="10" name="全民國防課程地圖"/>
          <p:cNvSpPr txBox="1"/>
          <p:nvPr/>
        </p:nvSpPr>
        <p:spPr>
          <a:xfrm>
            <a:off x="2268019" y="350583"/>
            <a:ext cx="4685442" cy="1300332"/>
          </a:xfrm>
          <a:prstGeom prst="rect">
            <a:avLst/>
          </a:prstGeom>
          <a:solidFill>
            <a:srgbClr val="77966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78" tIns="34278" rIns="34278" bIns="34278">
            <a:spAutoFit/>
          </a:bodyPr>
          <a:lstStyle>
            <a:lvl1pPr>
              <a:defRPr sz="6000" b="1" i="1" cap="all">
                <a:solidFill>
                  <a:srgbClr val="FFFFFF"/>
                </a:solidFill>
                <a:latin typeface="NotoSansCJKtc-Bold"/>
                <a:ea typeface="NotoSansCJKtc-Bold"/>
                <a:cs typeface="NotoSansCJKtc-Bold"/>
                <a:sym typeface="NotoSansCJKtc-Bold"/>
              </a:defRPr>
            </a:lvl1pPr>
          </a:lstStyle>
          <a:p>
            <a:r>
              <a:rPr lang="zh-TW" altLang="en-US" sz="8000" dirty="0" smtClean="0"/>
              <a:t>感謝聆聽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219437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4" t="17164" r="31035" b="5069"/>
          <a:stretch/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364088" y="6422558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+mj-ea"/>
                <a:ea typeface="+mj-ea"/>
              </a:rPr>
              <a:t>資料來源</a:t>
            </a:r>
            <a:r>
              <a:rPr lang="en-US" altLang="zh-TW" sz="1400" dirty="0" smtClean="0">
                <a:latin typeface="+mj-ea"/>
                <a:ea typeface="+mj-ea"/>
              </a:rPr>
              <a:t>:</a:t>
            </a:r>
            <a:r>
              <a:rPr lang="zh-TW" altLang="en-US" sz="1400" dirty="0">
                <a:latin typeface="+mj-ea"/>
                <a:ea typeface="+mj-ea"/>
              </a:rPr>
              <a:t>國立臺灣</a:t>
            </a:r>
            <a:r>
              <a:rPr lang="zh-TW" altLang="en-US" sz="1400" dirty="0" smtClean="0">
                <a:latin typeface="+mj-ea"/>
                <a:ea typeface="+mj-ea"/>
              </a:rPr>
              <a:t>師範大學甄</a:t>
            </a:r>
            <a:r>
              <a:rPr lang="zh-TW" altLang="en-US" sz="1400" dirty="0">
                <a:latin typeface="+mj-ea"/>
                <a:ea typeface="+mj-ea"/>
              </a:rPr>
              <a:t>曉</a:t>
            </a:r>
            <a:r>
              <a:rPr lang="zh-TW" altLang="en-US" sz="1400" dirty="0" smtClean="0">
                <a:latin typeface="+mj-ea"/>
                <a:ea typeface="+mj-ea"/>
              </a:rPr>
              <a:t>蘭教授</a:t>
            </a:r>
            <a:endParaRPr lang="zh-TW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317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16977" r="31140" b="6373"/>
          <a:stretch/>
        </p:blipFill>
        <p:spPr bwMode="auto">
          <a:xfrm>
            <a:off x="0" y="0"/>
            <a:ext cx="9144000" cy="630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983435" y="6326941"/>
            <a:ext cx="416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資料來源</a:t>
            </a:r>
            <a:r>
              <a:rPr lang="en-US" altLang="zh-TW" dirty="0">
                <a:latin typeface="+mj-ea"/>
              </a:rPr>
              <a:t>:</a:t>
            </a:r>
            <a:r>
              <a:rPr lang="zh-TW" altLang="en-US" dirty="0">
                <a:latin typeface="+mj-ea"/>
              </a:rPr>
              <a:t>國立臺灣師範大學甄曉蘭教授</a:t>
            </a:r>
          </a:p>
        </p:txBody>
      </p:sp>
    </p:spTree>
    <p:extLst>
      <p:ext uri="{BB962C8B-B14F-4D97-AF65-F5344CB8AC3E}">
        <p14:creationId xmlns:p14="http://schemas.microsoft.com/office/powerpoint/2010/main" val="393560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17164" r="31141" b="6743"/>
          <a:stretch/>
        </p:blipFill>
        <p:spPr bwMode="auto">
          <a:xfrm>
            <a:off x="64014" y="0"/>
            <a:ext cx="9079986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860032" y="6268670"/>
            <a:ext cx="416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資料來源</a:t>
            </a:r>
            <a:r>
              <a:rPr lang="en-US" altLang="zh-TW" dirty="0">
                <a:latin typeface="+mj-ea"/>
              </a:rPr>
              <a:t>:</a:t>
            </a:r>
            <a:r>
              <a:rPr lang="zh-TW" altLang="en-US" dirty="0">
                <a:latin typeface="+mj-ea"/>
              </a:rPr>
              <a:t>國立臺灣師範大學甄曉蘭教授</a:t>
            </a:r>
          </a:p>
        </p:txBody>
      </p:sp>
    </p:spTree>
    <p:extLst>
      <p:ext uri="{BB962C8B-B14F-4D97-AF65-F5344CB8AC3E}">
        <p14:creationId xmlns:p14="http://schemas.microsoft.com/office/powerpoint/2010/main" val="255252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t="18088" r="31453" b="6745"/>
          <a:stretch/>
        </p:blipFill>
        <p:spPr bwMode="auto">
          <a:xfrm>
            <a:off x="107504" y="0"/>
            <a:ext cx="9036496" cy="669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860032" y="6326391"/>
            <a:ext cx="416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資料來源</a:t>
            </a:r>
            <a:r>
              <a:rPr lang="en-US" altLang="zh-TW" dirty="0">
                <a:latin typeface="+mj-ea"/>
              </a:rPr>
              <a:t>:</a:t>
            </a:r>
            <a:r>
              <a:rPr lang="zh-TW" altLang="en-US" dirty="0">
                <a:latin typeface="+mj-ea"/>
              </a:rPr>
              <a:t>國立臺灣師範大學甄曉蘭教授</a:t>
            </a:r>
          </a:p>
        </p:txBody>
      </p:sp>
    </p:spTree>
    <p:extLst>
      <p:ext uri="{BB962C8B-B14F-4D97-AF65-F5344CB8AC3E}">
        <p14:creationId xmlns:p14="http://schemas.microsoft.com/office/powerpoint/2010/main" val="47800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16791" r="31452" b="5767"/>
          <a:stretch/>
        </p:blipFill>
        <p:spPr bwMode="auto">
          <a:xfrm>
            <a:off x="179512" y="44625"/>
            <a:ext cx="8496944" cy="722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788024" y="6309320"/>
            <a:ext cx="416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資料來源</a:t>
            </a:r>
            <a:r>
              <a:rPr lang="en-US" altLang="zh-TW" dirty="0">
                <a:latin typeface="+mj-ea"/>
              </a:rPr>
              <a:t>:</a:t>
            </a:r>
            <a:r>
              <a:rPr lang="zh-TW" altLang="en-US" dirty="0">
                <a:latin typeface="+mj-ea"/>
              </a:rPr>
              <a:t>國立臺灣師範大學甄曉蘭教授</a:t>
            </a:r>
          </a:p>
        </p:txBody>
      </p:sp>
    </p:spTree>
    <p:extLst>
      <p:ext uri="{BB962C8B-B14F-4D97-AF65-F5344CB8AC3E}">
        <p14:creationId xmlns:p14="http://schemas.microsoft.com/office/powerpoint/2010/main" val="365710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7" t="16789" r="31559" b="6559"/>
          <a:stretch/>
        </p:blipFill>
        <p:spPr bwMode="auto">
          <a:xfrm>
            <a:off x="0" y="17240"/>
            <a:ext cx="8712968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860032" y="6237312"/>
            <a:ext cx="416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資料來源</a:t>
            </a:r>
            <a:r>
              <a:rPr lang="en-US" altLang="zh-TW" dirty="0">
                <a:latin typeface="+mj-ea"/>
              </a:rPr>
              <a:t>:</a:t>
            </a:r>
            <a:r>
              <a:rPr lang="zh-TW" altLang="en-US" dirty="0">
                <a:latin typeface="+mj-ea"/>
              </a:rPr>
              <a:t>國立臺灣師範大學甄曉蘭教授</a:t>
            </a:r>
          </a:p>
        </p:txBody>
      </p:sp>
    </p:spTree>
    <p:extLst>
      <p:ext uri="{BB962C8B-B14F-4D97-AF65-F5344CB8AC3E}">
        <p14:creationId xmlns:p14="http://schemas.microsoft.com/office/powerpoint/2010/main" val="179475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17349" r="31141" b="5442"/>
          <a:stretch/>
        </p:blipFill>
        <p:spPr bwMode="auto">
          <a:xfrm>
            <a:off x="31308" y="-145778"/>
            <a:ext cx="8964488" cy="67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938409" y="6504467"/>
            <a:ext cx="416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資料來源</a:t>
            </a:r>
            <a:r>
              <a:rPr lang="en-US" altLang="zh-TW" dirty="0">
                <a:latin typeface="+mj-ea"/>
              </a:rPr>
              <a:t>:</a:t>
            </a:r>
            <a:r>
              <a:rPr lang="zh-TW" altLang="en-US" dirty="0">
                <a:latin typeface="+mj-ea"/>
              </a:rPr>
              <a:t>國立臺灣師範大學甄曉蘭教授</a:t>
            </a:r>
          </a:p>
        </p:txBody>
      </p:sp>
    </p:spTree>
    <p:extLst>
      <p:ext uri="{BB962C8B-B14F-4D97-AF65-F5344CB8AC3E}">
        <p14:creationId xmlns:p14="http://schemas.microsoft.com/office/powerpoint/2010/main" val="110445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18074" r="31474" b="6559"/>
          <a:stretch/>
        </p:blipFill>
        <p:spPr bwMode="auto">
          <a:xfrm>
            <a:off x="83240" y="95692"/>
            <a:ext cx="9060760" cy="65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974269" y="6381328"/>
            <a:ext cx="416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資料來源</a:t>
            </a:r>
            <a:r>
              <a:rPr lang="en-US" altLang="zh-TW" dirty="0">
                <a:latin typeface="+mj-ea"/>
              </a:rPr>
              <a:t>:</a:t>
            </a:r>
            <a:r>
              <a:rPr lang="zh-TW" altLang="en-US" dirty="0">
                <a:latin typeface="+mj-ea"/>
              </a:rPr>
              <a:t>國立臺灣師範大學甄曉蘭教授</a:t>
            </a:r>
          </a:p>
        </p:txBody>
      </p:sp>
    </p:spTree>
    <p:extLst>
      <p:ext uri="{BB962C8B-B14F-4D97-AF65-F5344CB8AC3E}">
        <p14:creationId xmlns:p14="http://schemas.microsoft.com/office/powerpoint/2010/main" val="388045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1059</Words>
  <Application>Microsoft Office PowerPoint</Application>
  <PresentationFormat>如螢幕大小 (4:3)</PresentationFormat>
  <Paragraphs>154</Paragraphs>
  <Slides>17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NotoSansCJKtc-Bold</vt:lpstr>
      <vt:lpstr>Microsoft JhengHei</vt:lpstr>
      <vt:lpstr>Microsoft JhengHei</vt:lpstr>
      <vt:lpstr>新細明體</vt:lpstr>
      <vt:lpstr>標楷體</vt:lpstr>
      <vt:lpstr>Arial</vt:lpstr>
      <vt:lpstr>Calibri</vt:lpstr>
      <vt:lpstr>Helvetica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學科整體學習進程概覽圖 學科別_全民國防教育_ </vt:lpstr>
      <vt:lpstr>PowerPoint 簡報</vt:lpstr>
      <vt:lpstr>以學科領綱為本的全學期學科課程地圖  學科別___全民國防教育__   學期 _高一上_</vt:lpstr>
      <vt:lpstr>以學科領綱為本的全學期學科課程地圖  學科別___全民國防教育__   學期 _高一上_</vt:lpstr>
      <vt:lpstr>以學科領綱為本的全學期學科課程地圖  學科別___全民國防教育__   學期 _高一下_</vt:lpstr>
      <vt:lpstr>實務演練工具  科目：               教學單元：                                           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PING</dc:creator>
  <cp:lastModifiedBy>tj_oa</cp:lastModifiedBy>
  <cp:revision>57</cp:revision>
  <dcterms:created xsi:type="dcterms:W3CDTF">2018-08-07T14:42:45Z</dcterms:created>
  <dcterms:modified xsi:type="dcterms:W3CDTF">2022-06-02T03:31:12Z</dcterms:modified>
</cp:coreProperties>
</file>